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13716000" cx="24384000"/>
  <p:notesSz cx="6858000" cy="9144000"/>
  <p:embeddedFontLst>
    <p:embeddedFont>
      <p:font typeface="Roboto"/>
      <p:regular r:id="rId42"/>
      <p:bold r:id="rId43"/>
      <p:italic r:id="rId44"/>
      <p:boldItalic r:id="rId45"/>
    </p:embeddedFont>
    <p:embeddedFont>
      <p:font typeface="Barlow Condensed"/>
      <p:regular r:id="rId46"/>
      <p:bold r:id="rId47"/>
      <p:italic r:id="rId48"/>
      <p:boldItalic r:id="rId49"/>
    </p:embeddedFont>
    <p:embeddedFont>
      <p:font typeface="Helvetica Neue"/>
      <p:regular r:id="rId50"/>
      <p:bold r:id="rId51"/>
      <p:italic r:id="rId52"/>
      <p:boldItalic r:id="rId53"/>
    </p:embeddedFont>
    <p:embeddedFont>
      <p:font typeface="Merriweather Black"/>
      <p:bold r:id="rId54"/>
      <p:boldItalic r:id="rId55"/>
    </p:embeddedFont>
    <p:embeddedFont>
      <p:font typeface="Merriweather"/>
      <p:regular r:id="rId56"/>
      <p:bold r:id="rId57"/>
      <p:italic r:id="rId58"/>
      <p:boldItalic r:id="rId59"/>
    </p:embeddedFont>
    <p:embeddedFont>
      <p:font typeface="Glegoo"/>
      <p:regular r:id="rId60"/>
      <p:bold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font" Target="fonts/Roboto-regular.fntdata"/><Relationship Id="rId41" Type="http://schemas.openxmlformats.org/officeDocument/2006/relationships/slide" Target="slides/slide37.xml"/><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BarlowCondensed-regular.fntdata"/><Relationship Id="rId45"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BarlowCondensed-italic.fntdata"/><Relationship Id="rId47" Type="http://schemas.openxmlformats.org/officeDocument/2006/relationships/font" Target="fonts/BarlowCondensed-bold.fntdata"/><Relationship Id="rId49" Type="http://schemas.openxmlformats.org/officeDocument/2006/relationships/font" Target="fonts/BarlowCondense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1" Type="http://schemas.openxmlformats.org/officeDocument/2006/relationships/font" Target="fonts/Glegoo-bold.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Glegoo-regular.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HelveticaNeue-bold.fntdata"/><Relationship Id="rId50" Type="http://schemas.openxmlformats.org/officeDocument/2006/relationships/font" Target="fonts/HelveticaNeue-regular.fntdata"/><Relationship Id="rId53" Type="http://schemas.openxmlformats.org/officeDocument/2006/relationships/font" Target="fonts/HelveticaNeue-boldItalic.fntdata"/><Relationship Id="rId52" Type="http://schemas.openxmlformats.org/officeDocument/2006/relationships/font" Target="fonts/HelveticaNeue-italic.fntdata"/><Relationship Id="rId11" Type="http://schemas.openxmlformats.org/officeDocument/2006/relationships/slide" Target="slides/slide7.xml"/><Relationship Id="rId55" Type="http://schemas.openxmlformats.org/officeDocument/2006/relationships/font" Target="fonts/MerriweatherBlack-boldItalic.fntdata"/><Relationship Id="rId10" Type="http://schemas.openxmlformats.org/officeDocument/2006/relationships/slide" Target="slides/slide6.xml"/><Relationship Id="rId54" Type="http://schemas.openxmlformats.org/officeDocument/2006/relationships/font" Target="fonts/MerriweatherBlack-bold.fntdata"/><Relationship Id="rId13" Type="http://schemas.openxmlformats.org/officeDocument/2006/relationships/slide" Target="slides/slide9.xml"/><Relationship Id="rId57" Type="http://schemas.openxmlformats.org/officeDocument/2006/relationships/font" Target="fonts/Merriweather-bold.fntdata"/><Relationship Id="rId12" Type="http://schemas.openxmlformats.org/officeDocument/2006/relationships/slide" Target="slides/slide8.xml"/><Relationship Id="rId56" Type="http://schemas.openxmlformats.org/officeDocument/2006/relationships/font" Target="fonts/Merriweather-regular.fntdata"/><Relationship Id="rId15" Type="http://schemas.openxmlformats.org/officeDocument/2006/relationships/slide" Target="slides/slide11.xml"/><Relationship Id="rId59" Type="http://schemas.openxmlformats.org/officeDocument/2006/relationships/font" Target="fonts/Merriweather-boldItalic.fntdata"/><Relationship Id="rId14" Type="http://schemas.openxmlformats.org/officeDocument/2006/relationships/slide" Target="slides/slide10.xml"/><Relationship Id="rId58" Type="http://schemas.openxmlformats.org/officeDocument/2006/relationships/font" Target="fonts/Merriweather-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ithub.com/qyzdao/Sketch-Based-Deep-Learning" TargetMode="External"/><Relationship Id="rId3" Type="http://schemas.openxmlformats.org/officeDocument/2006/relationships/hyperlink" Target="https://github.com/MarkMoHR/Awesome-Sketch-Based-Applications"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112d203ecf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000">
                <a:solidFill>
                  <a:schemeClr val="dk1"/>
                </a:solidFill>
                <a:latin typeface="Arial"/>
                <a:ea typeface="Arial"/>
                <a:cs typeface="Arial"/>
                <a:sym typeface="Arial"/>
              </a:rPr>
              <a:t>Hi! My name is Chuan Yan and I’ll introduce our work FlatMagic: Improving Flat Colorization through AI-driven Design for Digital Comic Professionals. This work is a collaboration with Yotam Gingold, Ray Hong from George Mason University, John Chung, Eytan Adar from University of Michigan and Kiheon Yoon from Pusan National University.</a:t>
            </a:r>
            <a:endParaRPr sz="1000">
              <a:solidFill>
                <a:schemeClr val="dk1"/>
              </a:solidFill>
              <a:latin typeface="Arial"/>
              <a:ea typeface="Arial"/>
              <a:cs typeface="Arial"/>
              <a:sym typeface="Arial"/>
            </a:endParaRPr>
          </a:p>
        </p:txBody>
      </p:sp>
      <p:sp>
        <p:nvSpPr>
          <p:cNvPr id="63" name="Google Shape;63;g1112d203ecf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0f0f042dc1_1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0f0f042dc1_1_8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participants also mentioned a common issue—lack of control—that makes it hard to adopt the tools in their workflow.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(click)</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Although it is easy to get colorized results from AI tools, the professionals always need to make corrections or adjustments to those results, cause the AI usually can’t exactly match professional’s target.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(click)</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However, it is difficult or even impossible to </a:t>
            </a:r>
            <a:r>
              <a:rPr lang="en-US" sz="1000">
                <a:solidFill>
                  <a:schemeClr val="dk1"/>
                </a:solidFill>
                <a:latin typeface="Arial"/>
                <a:ea typeface="Arial"/>
                <a:cs typeface="Arial"/>
                <a:sym typeface="Arial"/>
              </a:rPr>
              <a:t>precisely</a:t>
            </a:r>
            <a:r>
              <a:rPr lang="en-US" sz="1000">
                <a:solidFill>
                  <a:schemeClr val="dk1"/>
                </a:solidFill>
                <a:latin typeface="Arial"/>
                <a:ea typeface="Arial"/>
                <a:cs typeface="Arial"/>
                <a:sym typeface="Arial"/>
              </a:rPr>
              <a:t> feedback to AI tools, while directly fix on those outputs even need </a:t>
            </a:r>
            <a:r>
              <a:rPr lang="en-US" sz="1000">
                <a:solidFill>
                  <a:schemeClr val="dk1"/>
                </a:solidFill>
                <a:latin typeface="Arial"/>
                <a:ea typeface="Arial"/>
                <a:cs typeface="Arial"/>
                <a:sym typeface="Arial"/>
              </a:rPr>
              <a:t>more effort than they colorize from scratch.</a:t>
            </a:r>
            <a:endParaRPr sz="10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1196446dec_0_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1196446dec_0_16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On the tool design perspective, to find out the professional’s creatively mind is also difficult.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The ideal result will be highly personalized and therefore,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there always exists multi targets for each single input. </a:t>
            </a:r>
            <a:endParaRPr sz="10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1196446dec_0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1196446dec_0_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To sum up, we found that:</a:t>
            </a:r>
            <a:endParaRPr sz="1000">
              <a:solidFill>
                <a:schemeClr val="dk1"/>
              </a:solidFill>
              <a:latin typeface="Arial"/>
              <a:ea typeface="Arial"/>
              <a:cs typeface="Arial"/>
              <a:sym typeface="Arial"/>
            </a:endParaRPr>
          </a:p>
          <a:p>
            <a:pPr indent="-292100" lvl="0" marL="457200" rtl="0" algn="l">
              <a:spcBef>
                <a:spcPts val="0"/>
              </a:spcBef>
              <a:spcAft>
                <a:spcPts val="0"/>
              </a:spcAft>
              <a:buClr>
                <a:schemeClr val="dk1"/>
              </a:buClr>
              <a:buSzPts val="1000"/>
              <a:buAutoNum type="arabicPeriod"/>
            </a:pPr>
            <a:r>
              <a:rPr lang="en-US" sz="1000">
                <a:solidFill>
                  <a:schemeClr val="dk1"/>
                </a:solidFill>
                <a:latin typeface="Arial"/>
                <a:ea typeface="Arial"/>
                <a:cs typeface="Arial"/>
                <a:sym typeface="Arial"/>
              </a:rPr>
              <a:t>different with colorization, flatting has only one  “ground truth” for each line drawing</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1196446dec_0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1196446dec_0_8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meanwhile it is also a bottleneck in the workflow since its costy workload when using general drawing softwares</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10720e45f3_1_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10720e45f3_1_8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So any speed up on this stage can help professionals invest more resources into later stages that matter more to the overall product quality.</a:t>
            </a:r>
            <a:endParaRPr sz="10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1196446dec_0_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1196446dec_0_1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therefore, they are more open to let automate tools deal with this less creative stage in order to</a:t>
            </a:r>
            <a:r>
              <a:rPr lang="en-US" sz="1000">
                <a:solidFill>
                  <a:schemeClr val="dk1"/>
                </a:solidFill>
                <a:latin typeface="Arial"/>
                <a:ea typeface="Arial"/>
                <a:cs typeface="Arial"/>
                <a:sym typeface="Arial"/>
              </a:rPr>
              <a:t> release their creativity better</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1196446dec_0_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1196446dec_0_10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To sum up, we found that:</a:t>
            </a:r>
            <a:endParaRPr sz="1000">
              <a:solidFill>
                <a:schemeClr val="dk1"/>
              </a:solidFill>
              <a:latin typeface="Arial"/>
              <a:ea typeface="Arial"/>
              <a:cs typeface="Arial"/>
              <a:sym typeface="Arial"/>
            </a:endParaRPr>
          </a:p>
          <a:p>
            <a:pPr indent="-292100" lvl="0" marL="457200" rtl="0" algn="l">
              <a:spcBef>
                <a:spcPts val="0"/>
              </a:spcBef>
              <a:spcAft>
                <a:spcPts val="0"/>
              </a:spcAft>
              <a:buClr>
                <a:schemeClr val="dk1"/>
              </a:buClr>
              <a:buSzPts val="1000"/>
              <a:buAutoNum type="arabicPeriod"/>
            </a:pPr>
            <a:r>
              <a:rPr lang="en-US" sz="1000">
                <a:solidFill>
                  <a:schemeClr val="dk1"/>
                </a:solidFill>
                <a:latin typeface="Arial"/>
                <a:ea typeface="Arial"/>
                <a:cs typeface="Arial"/>
                <a:sym typeface="Arial"/>
              </a:rPr>
              <a:t>different with colorization, flatting has only one  “ground truth” for each line drawing</a:t>
            </a:r>
            <a:endParaRPr sz="1000">
              <a:solidFill>
                <a:schemeClr val="dk1"/>
              </a:solidFill>
              <a:latin typeface="Arial"/>
              <a:ea typeface="Arial"/>
              <a:cs typeface="Arial"/>
              <a:sym typeface="Arial"/>
            </a:endParaRPr>
          </a:p>
          <a:p>
            <a:pPr indent="-292100" lvl="0" marL="457200" rtl="0" algn="l">
              <a:spcBef>
                <a:spcPts val="0"/>
              </a:spcBef>
              <a:spcAft>
                <a:spcPts val="0"/>
              </a:spcAft>
              <a:buClr>
                <a:schemeClr val="dk1"/>
              </a:buClr>
              <a:buSzPts val="1000"/>
              <a:buAutoNum type="arabicPeriod"/>
            </a:pPr>
            <a:r>
              <a:rPr lang="en-US" sz="1000">
                <a:solidFill>
                  <a:schemeClr val="dk1"/>
                </a:solidFill>
                <a:latin typeface="Arial"/>
                <a:ea typeface="Arial"/>
                <a:cs typeface="Arial"/>
                <a:sym typeface="Arial"/>
              </a:rPr>
              <a:t>meanwhile it is also a bottleneck in the workflow since its costy workload</a:t>
            </a:r>
            <a:endParaRPr sz="1000">
              <a:solidFill>
                <a:schemeClr val="dk1"/>
              </a:solidFill>
              <a:latin typeface="Arial"/>
              <a:ea typeface="Arial"/>
              <a:cs typeface="Arial"/>
              <a:sym typeface="Arial"/>
            </a:endParaRPr>
          </a:p>
          <a:p>
            <a:pPr indent="0" lvl="0" marL="457200" rtl="0" algn="l">
              <a:spcBef>
                <a:spcPts val="0"/>
              </a:spcBef>
              <a:spcAft>
                <a:spcPts val="0"/>
              </a:spcAft>
              <a:buNone/>
            </a:pPr>
            <a:r>
              <a:rPr lang="en-US" sz="1000">
                <a:solidFill>
                  <a:schemeClr val="dk1"/>
                </a:solidFill>
                <a:latin typeface="Arial"/>
                <a:ea typeface="Arial"/>
                <a:cs typeface="Arial"/>
                <a:sym typeface="Arial"/>
              </a:rPr>
              <a:t>(click)</a:t>
            </a:r>
            <a:endParaRPr sz="1000">
              <a:solidFill>
                <a:schemeClr val="dk1"/>
              </a:solidFill>
              <a:latin typeface="Arial"/>
              <a:ea typeface="Arial"/>
              <a:cs typeface="Arial"/>
              <a:sym typeface="Arial"/>
            </a:endParaRPr>
          </a:p>
          <a:p>
            <a:pPr indent="0" lvl="0" marL="457200" rtl="0" algn="l">
              <a:spcBef>
                <a:spcPts val="0"/>
              </a:spcBef>
              <a:spcAft>
                <a:spcPts val="0"/>
              </a:spcAft>
              <a:buNone/>
            </a:pPr>
            <a:r>
              <a:rPr lang="en-US" sz="1000">
                <a:solidFill>
                  <a:schemeClr val="dk1"/>
                </a:solidFill>
                <a:latin typeface="Arial"/>
                <a:ea typeface="Arial"/>
                <a:cs typeface="Arial"/>
                <a:sym typeface="Arial"/>
              </a:rPr>
              <a:t>So any speed up on this stage can help professionals invest more resources into later stages that matter more to the overall product quality.</a:t>
            </a:r>
            <a:endParaRPr sz="1000">
              <a:solidFill>
                <a:schemeClr val="dk1"/>
              </a:solidFill>
              <a:latin typeface="Arial"/>
              <a:ea typeface="Arial"/>
              <a:cs typeface="Arial"/>
              <a:sym typeface="Arial"/>
            </a:endParaRPr>
          </a:p>
          <a:p>
            <a:pPr indent="-292100" lvl="0" marL="457200" rtl="0" algn="l">
              <a:spcBef>
                <a:spcPts val="0"/>
              </a:spcBef>
              <a:spcAft>
                <a:spcPts val="0"/>
              </a:spcAft>
              <a:buClr>
                <a:schemeClr val="dk1"/>
              </a:buClr>
              <a:buSzPts val="1000"/>
              <a:buAutoNum type="arabicPeriod"/>
            </a:pPr>
            <a:r>
              <a:rPr lang="en-US" sz="1000">
                <a:solidFill>
                  <a:schemeClr val="dk1"/>
                </a:solidFill>
                <a:latin typeface="Arial"/>
                <a:ea typeface="Arial"/>
                <a:cs typeface="Arial"/>
                <a:sym typeface="Arial"/>
              </a:rPr>
              <a:t>therefore, they are more open to let automate tools deal with this less creative stage </a:t>
            </a:r>
            <a:endParaRPr sz="1000">
              <a:solidFill>
                <a:schemeClr val="dk1"/>
              </a:solidFill>
              <a:latin typeface="Arial"/>
              <a:ea typeface="Arial"/>
              <a:cs typeface="Arial"/>
              <a:sym typeface="Arial"/>
            </a:endParaRPr>
          </a:p>
          <a:p>
            <a:pPr indent="0" lvl="0" marL="457200" rtl="0" algn="l">
              <a:spcBef>
                <a:spcPts val="0"/>
              </a:spcBef>
              <a:spcAft>
                <a:spcPts val="0"/>
              </a:spcAft>
              <a:buNone/>
            </a:pPr>
            <a:r>
              <a:rPr lang="en-US" sz="1000">
                <a:solidFill>
                  <a:schemeClr val="dk1"/>
                </a:solidFill>
                <a:latin typeface="Arial"/>
                <a:ea typeface="Arial"/>
                <a:cs typeface="Arial"/>
                <a:sym typeface="Arial"/>
              </a:rPr>
              <a:t>(click)</a:t>
            </a:r>
            <a:endParaRPr sz="1000">
              <a:solidFill>
                <a:schemeClr val="dk1"/>
              </a:solidFill>
              <a:latin typeface="Arial"/>
              <a:ea typeface="Arial"/>
              <a:cs typeface="Arial"/>
              <a:sym typeface="Arial"/>
            </a:endParaRPr>
          </a:p>
          <a:p>
            <a:pPr indent="0" lvl="0" marL="457200" rtl="0" algn="l">
              <a:spcBef>
                <a:spcPts val="0"/>
              </a:spcBef>
              <a:spcAft>
                <a:spcPts val="0"/>
              </a:spcAft>
              <a:buNone/>
            </a:pPr>
            <a:r>
              <a:rPr lang="en-US" sz="1000">
                <a:solidFill>
                  <a:schemeClr val="dk1"/>
                </a:solidFill>
                <a:latin typeface="Arial"/>
                <a:ea typeface="Arial"/>
                <a:cs typeface="Arial"/>
                <a:sym typeface="Arial"/>
              </a:rPr>
              <a:t>so that they can release their creativity more efficiently.</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10720e45f3_1_1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10720e45f3_1_17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So we designed the FlatMagic.</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Given a input line drawing, how to design an efficient flatting method?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Remember professionals usually use bucket-filling even though it brings </a:t>
            </a:r>
            <a:r>
              <a:rPr lang="en-US" sz="1000">
                <a:solidFill>
                  <a:schemeClr val="dk1"/>
                </a:solidFill>
                <a:latin typeface="Arial"/>
                <a:ea typeface="Arial"/>
                <a:cs typeface="Arial"/>
                <a:sym typeface="Arial"/>
              </a:rPr>
              <a:t>several</a:t>
            </a:r>
            <a:r>
              <a:rPr lang="en-US" sz="1000">
                <a:solidFill>
                  <a:schemeClr val="dk1"/>
                </a:solidFill>
                <a:latin typeface="Arial"/>
                <a:ea typeface="Arial"/>
                <a:cs typeface="Arial"/>
                <a:sym typeface="Arial"/>
              </a:rPr>
              <a:t> artifacts such as wrong flat region and “dirty bits”.</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0fe8566854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0fe8566854_0_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Therefore, it is natural to build the interface of FlatMagic around this bucketing interaction.</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Considering the fact that flatting is color agnostic. To let user bucket freely and get a most correct result,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(click)</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we built a neural network to simplify the input lines.</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The target of the simplification is</a:t>
            </a:r>
            <a:r>
              <a:rPr lang="en-US" sz="1000">
                <a:solidFill>
                  <a:schemeClr val="dk1"/>
                </a:solidFill>
                <a:latin typeface="Arial"/>
                <a:ea typeface="Arial"/>
                <a:cs typeface="Arial"/>
                <a:sym typeface="Arial"/>
              </a:rPr>
              <a:t> 1-pixel width boundary extracted from the idea flatting result,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 We called this procedure as neural re-drawing.</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(click)</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Then we let user to bucket filling on this simplified line drawing.</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10e961a68a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110e961a68a_0_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The </a:t>
            </a:r>
            <a:r>
              <a:rPr lang="en-US" sz="1000">
                <a:solidFill>
                  <a:schemeClr val="dk1"/>
                </a:solidFill>
                <a:latin typeface="Arial"/>
                <a:ea typeface="Arial"/>
                <a:cs typeface="Arial"/>
                <a:sym typeface="Arial"/>
              </a:rPr>
              <a:t>neural re-drawing model is </a:t>
            </a:r>
            <a:r>
              <a:rPr lang="en-US" sz="1000">
                <a:solidFill>
                  <a:schemeClr val="dk1"/>
                </a:solidFill>
                <a:latin typeface="Arial"/>
                <a:ea typeface="Arial"/>
                <a:cs typeface="Arial"/>
                <a:sym typeface="Arial"/>
              </a:rPr>
              <a:t>trained based on the ground truth dataset which shared with us by a digital comic company.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(click)</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Then we use the trapped ball filling algorithm to label the simplified lines,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(click)</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and post process it to </a:t>
            </a:r>
            <a:r>
              <a:rPr lang="en-US" sz="1000">
                <a:solidFill>
                  <a:schemeClr val="dk1"/>
                </a:solidFill>
                <a:latin typeface="Arial"/>
                <a:ea typeface="Arial"/>
                <a:cs typeface="Arial"/>
                <a:sym typeface="Arial"/>
              </a:rPr>
              <a:t>initial</a:t>
            </a:r>
            <a:r>
              <a:rPr lang="en-US" sz="1000">
                <a:solidFill>
                  <a:schemeClr val="dk1"/>
                </a:solidFill>
                <a:latin typeface="Arial"/>
                <a:ea typeface="Arial"/>
                <a:cs typeface="Arial"/>
                <a:sym typeface="Arial"/>
              </a:rPr>
              <a:t> flatting result by our proposed color bleeding removal algorithm.</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For more implementation details, please check our paper.</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0f1e65094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0f1e650949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The digitized drawing </a:t>
            </a:r>
            <a:r>
              <a:rPr lang="en-US" sz="1000">
                <a:solidFill>
                  <a:schemeClr val="dk1"/>
                </a:solidFill>
                <a:latin typeface="Arial"/>
                <a:ea typeface="Arial"/>
                <a:cs typeface="Arial"/>
                <a:sym typeface="Arial"/>
              </a:rPr>
              <a:t>technology </a:t>
            </a:r>
            <a:r>
              <a:rPr lang="en-US" sz="1000">
                <a:solidFill>
                  <a:schemeClr val="dk1"/>
                </a:solidFill>
                <a:latin typeface="Arial"/>
                <a:ea typeface="Arial"/>
                <a:cs typeface="Arial"/>
                <a:sym typeface="Arial"/>
              </a:rPr>
              <a:t>has greatly improved the artist’s work efficiency, profoundly changed their standard workflow, and even the entire industry.  However, as industry standard has increased, the workload for artists is still enormous</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For </a:t>
            </a:r>
            <a:r>
              <a:rPr lang="en-US" sz="1000">
                <a:solidFill>
                  <a:schemeClr val="dk1"/>
                </a:solidFill>
                <a:latin typeface="Arial"/>
                <a:ea typeface="Arial"/>
                <a:cs typeface="Arial"/>
                <a:sym typeface="Arial"/>
              </a:rPr>
              <a:t>example</a:t>
            </a:r>
            <a:r>
              <a:rPr lang="en-US" sz="1000">
                <a:solidFill>
                  <a:schemeClr val="dk1"/>
                </a:solidFill>
                <a:latin typeface="Arial"/>
                <a:ea typeface="Arial"/>
                <a:cs typeface="Arial"/>
                <a:sym typeface="Arial"/>
              </a:rPr>
              <a:t>, the webcomic has a much </a:t>
            </a:r>
            <a:r>
              <a:rPr lang="en-US" sz="1000">
                <a:solidFill>
                  <a:schemeClr val="dk1"/>
                </a:solidFill>
                <a:latin typeface="Arial"/>
                <a:ea typeface="Arial"/>
                <a:cs typeface="Arial"/>
                <a:sym typeface="Arial"/>
              </a:rPr>
              <a:t>higher</a:t>
            </a:r>
            <a:r>
              <a:rPr lang="en-US" sz="1000">
                <a:solidFill>
                  <a:schemeClr val="dk1"/>
                </a:solidFill>
                <a:latin typeface="Arial"/>
                <a:ea typeface="Arial"/>
                <a:cs typeface="Arial"/>
                <a:sym typeface="Arial"/>
              </a:rPr>
              <a:t> degree of colorization, therefore, it still takes the same </a:t>
            </a:r>
            <a:r>
              <a:rPr lang="en-US" sz="1000">
                <a:solidFill>
                  <a:schemeClr val="dk1"/>
                </a:solidFill>
                <a:latin typeface="Arial"/>
                <a:ea typeface="Arial"/>
                <a:cs typeface="Arial"/>
                <a:sym typeface="Arial"/>
              </a:rPr>
              <a:t>amount</a:t>
            </a:r>
            <a:r>
              <a:rPr lang="en-US" sz="1000">
                <a:solidFill>
                  <a:schemeClr val="dk1"/>
                </a:solidFill>
                <a:latin typeface="Arial"/>
                <a:ea typeface="Arial"/>
                <a:cs typeface="Arial"/>
                <a:sym typeface="Arial"/>
              </a:rPr>
              <a:t> of </a:t>
            </a:r>
            <a:r>
              <a:rPr b="1" lang="en-US" sz="1000">
                <a:solidFill>
                  <a:schemeClr val="dk1"/>
                </a:solidFill>
                <a:latin typeface="Arial"/>
                <a:ea typeface="Arial"/>
                <a:cs typeface="Arial"/>
                <a:sym typeface="Arial"/>
              </a:rPr>
              <a:t>time and effort</a:t>
            </a:r>
            <a:r>
              <a:rPr lang="en-US" sz="1000">
                <a:solidFill>
                  <a:schemeClr val="dk1"/>
                </a:solidFill>
                <a:latin typeface="Arial"/>
                <a:ea typeface="Arial"/>
                <a:cs typeface="Arial"/>
                <a:sym typeface="Arial"/>
              </a:rPr>
              <a:t> for the artist to complete compared to traditional paper-based comics.</a:t>
            </a:r>
            <a:endParaRPr sz="10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10e961a68a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10e961a68a_0_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The user interface is implemented as an Adobe Photoshop plugin, it </a:t>
            </a:r>
            <a:r>
              <a:rPr lang="en-US" sz="1000">
                <a:solidFill>
                  <a:schemeClr val="dk1"/>
                </a:solidFill>
                <a:latin typeface="Arial"/>
                <a:ea typeface="Arial"/>
                <a:cs typeface="Arial"/>
                <a:sym typeface="Arial"/>
              </a:rPr>
              <a:t>receives</a:t>
            </a:r>
            <a:r>
              <a:rPr lang="en-US" sz="1000">
                <a:solidFill>
                  <a:schemeClr val="dk1"/>
                </a:solidFill>
                <a:latin typeface="Arial"/>
                <a:ea typeface="Arial"/>
                <a:cs typeface="Arial"/>
                <a:sym typeface="Arial"/>
              </a:rPr>
              <a:t> the </a:t>
            </a:r>
            <a:r>
              <a:rPr lang="en-US" sz="1000">
                <a:solidFill>
                  <a:schemeClr val="dk1"/>
                </a:solidFill>
                <a:latin typeface="Arial"/>
                <a:ea typeface="Arial"/>
                <a:cs typeface="Arial"/>
                <a:sym typeface="Arial"/>
              </a:rPr>
              <a:t>result</a:t>
            </a:r>
            <a:r>
              <a:rPr lang="en-US" sz="1000">
                <a:solidFill>
                  <a:schemeClr val="dk1"/>
                </a:solidFill>
                <a:latin typeface="Arial"/>
                <a:ea typeface="Arial"/>
                <a:cs typeface="Arial"/>
                <a:sym typeface="Arial"/>
              </a:rPr>
              <a:t> from the neural redrawing model</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 and allow users to manually colorize it to the desired professional level result by our </a:t>
            </a:r>
            <a:r>
              <a:rPr lang="en-US" sz="1000">
                <a:solidFill>
                  <a:schemeClr val="dk1"/>
                </a:solidFill>
                <a:latin typeface="Arial"/>
                <a:ea typeface="Arial"/>
                <a:cs typeface="Arial"/>
                <a:sym typeface="Arial"/>
              </a:rPr>
              <a:t>improved</a:t>
            </a:r>
            <a:r>
              <a:rPr lang="en-US" sz="1000">
                <a:solidFill>
                  <a:schemeClr val="dk1"/>
                </a:solidFill>
                <a:latin typeface="Arial"/>
                <a:ea typeface="Arial"/>
                <a:cs typeface="Arial"/>
                <a:sym typeface="Arial"/>
              </a:rPr>
              <a:t> bucketing tool.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For more UI details, please check out our paper. </a:t>
            </a:r>
            <a:endParaRPr sz="10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10e961a68a_0_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110e961a68a_0_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To verify the efficiency of our FlatMagic.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We recruited 16 students who are majoring digital comic and animation, then asked them to flat 12 line drawings by their best practice as the baseline and by FlatMagic, </a:t>
            </a:r>
            <a:r>
              <a:rPr lang="en-US" sz="1000">
                <a:solidFill>
                  <a:schemeClr val="dk1"/>
                </a:solidFill>
                <a:latin typeface="Arial"/>
                <a:ea typeface="Arial"/>
                <a:cs typeface="Arial"/>
                <a:sym typeface="Arial"/>
              </a:rPr>
              <a:t>respectively</a:t>
            </a:r>
            <a:r>
              <a:rPr lang="en-US" sz="1000">
                <a:solidFill>
                  <a:schemeClr val="dk1"/>
                </a:solidFill>
                <a:latin typeface="Arial"/>
                <a:ea typeface="Arial"/>
                <a:cs typeface="Arial"/>
                <a:sym typeface="Arial"/>
              </a:rPr>
              <a:t>.</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000">
                <a:solidFill>
                  <a:schemeClr val="dk1"/>
                </a:solidFill>
                <a:latin typeface="Arial"/>
                <a:ea typeface="Arial"/>
                <a:cs typeface="Arial"/>
                <a:sym typeface="Arial"/>
              </a:rPr>
              <a:t>The flat time distribution result shows using FlatMagic helped participants to significantly reduce their labor.</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0de09a2e0b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10de09a2e0b_0_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And</a:t>
            </a:r>
            <a:r>
              <a:rPr lang="en-US" sz="1000">
                <a:solidFill>
                  <a:schemeClr val="dk1"/>
                </a:solidFill>
                <a:latin typeface="Arial"/>
                <a:ea typeface="Arial"/>
                <a:cs typeface="Arial"/>
                <a:sym typeface="Arial"/>
              </a:rPr>
              <a:t> the outcomes quality measurement shows participants could achieving similar or even slightly better outcomes to the professional’s best practice by using our FlatMagic.</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For more experiment data and analysis, please check our paper.</a:t>
            </a:r>
            <a:endParaRPr sz="10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0de09a2e0b_0_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0de09a2e0b_0_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So, here are some </a:t>
            </a:r>
            <a:r>
              <a:rPr lang="en-US" sz="1000">
                <a:solidFill>
                  <a:schemeClr val="dk1"/>
                </a:solidFill>
                <a:latin typeface="Arial"/>
                <a:ea typeface="Arial"/>
                <a:cs typeface="Arial"/>
                <a:sym typeface="Arial"/>
              </a:rPr>
              <a:t>interesting</a:t>
            </a:r>
            <a:r>
              <a:rPr lang="en-US" sz="1000">
                <a:solidFill>
                  <a:schemeClr val="dk1"/>
                </a:solidFill>
                <a:latin typeface="Arial"/>
                <a:ea typeface="Arial"/>
                <a:cs typeface="Arial"/>
                <a:sym typeface="Arial"/>
              </a:rPr>
              <a:t> high level insights on our finding which we called it intermediate representations.</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Most of the AI’s automation methods provide a full automation with no revisable check points,</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while most professionals did not like this, which we call it AI over-scoping.</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1196446dec_0_2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11196446dec_0_2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000">
                <a:solidFill>
                  <a:schemeClr val="dk1"/>
                </a:solidFill>
                <a:latin typeface="Arial"/>
                <a:ea typeface="Arial"/>
                <a:cs typeface="Arial"/>
                <a:sym typeface="Arial"/>
              </a:rPr>
              <a:t>In contrast, intermediate representations offer a modularized </a:t>
            </a:r>
            <a:r>
              <a:rPr b="1" lang="en-US" sz="1000">
                <a:solidFill>
                  <a:schemeClr val="dk1"/>
                </a:solidFill>
                <a:latin typeface="Arial"/>
                <a:ea typeface="Arial"/>
                <a:cs typeface="Arial"/>
                <a:sym typeface="Arial"/>
              </a:rPr>
              <a:t>architecture and representation</a:t>
            </a:r>
            <a:r>
              <a:rPr lang="en-US" sz="1000">
                <a:solidFill>
                  <a:schemeClr val="dk1"/>
                </a:solidFill>
                <a:latin typeface="Arial"/>
                <a:ea typeface="Arial"/>
                <a:cs typeface="Arial"/>
                <a:sym typeface="Arial"/>
              </a:rPr>
              <a:t> so that makes it possible for users to know where and how to make necessary corrections.</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10e961a68a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110e961a68a_0_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Though </a:t>
            </a:r>
            <a:r>
              <a:rPr lang="en-US" sz="1000">
                <a:solidFill>
                  <a:schemeClr val="dk1"/>
                </a:solidFill>
                <a:latin typeface="Arial"/>
                <a:ea typeface="Arial"/>
                <a:cs typeface="Arial"/>
                <a:sym typeface="Arial"/>
              </a:rPr>
              <a:t>identifying</a:t>
            </a:r>
            <a:r>
              <a:rPr lang="en-US" sz="1000">
                <a:solidFill>
                  <a:schemeClr val="dk1"/>
                </a:solidFill>
                <a:latin typeface="Arial"/>
                <a:ea typeface="Arial"/>
                <a:cs typeface="Arial"/>
                <a:sym typeface="Arial"/>
              </a:rPr>
              <a:t> good intermediate representations and modularization are not always feasible, we reflect on some possible decision points when considering the design of AI systems.</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First of all, we need to understand the detailed, stage by stage workflow of professional’s task.</a:t>
            </a:r>
            <a:endParaRPr sz="1000">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10e961a68a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110e961a68a_0_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Then carefully evaluate the degree of </a:t>
            </a:r>
            <a:r>
              <a:rPr b="1" lang="en-US" sz="1000">
                <a:solidFill>
                  <a:schemeClr val="dk1"/>
                </a:solidFill>
                <a:latin typeface="Arial"/>
                <a:ea typeface="Arial"/>
                <a:cs typeface="Arial"/>
                <a:sym typeface="Arial"/>
              </a:rPr>
              <a:t>AI usefulness</a:t>
            </a:r>
            <a:r>
              <a:rPr lang="en-US" sz="1000">
                <a:solidFill>
                  <a:schemeClr val="dk1"/>
                </a:solidFill>
                <a:latin typeface="Arial"/>
                <a:ea typeface="Arial"/>
                <a:cs typeface="Arial"/>
                <a:sym typeface="Arial"/>
              </a:rPr>
              <a:t> and </a:t>
            </a:r>
            <a:r>
              <a:rPr b="1" lang="en-US" sz="1000">
                <a:solidFill>
                  <a:schemeClr val="dk1"/>
                </a:solidFill>
                <a:latin typeface="Arial"/>
                <a:ea typeface="Arial"/>
                <a:cs typeface="Arial"/>
                <a:sym typeface="Arial"/>
              </a:rPr>
              <a:t>User intention</a:t>
            </a:r>
            <a:r>
              <a:rPr lang="en-US" sz="1000">
                <a:solidFill>
                  <a:schemeClr val="dk1"/>
                </a:solidFill>
                <a:latin typeface="Arial"/>
                <a:ea typeface="Arial"/>
                <a:cs typeface="Arial"/>
                <a:sym typeface="Arial"/>
              </a:rPr>
              <a:t> at each stage in the workflow. </a:t>
            </a:r>
            <a:endParaRPr sz="1000">
              <a:solidFill>
                <a:schemeClr val="dk1"/>
              </a:solidFill>
              <a:latin typeface="Arial"/>
              <a:ea typeface="Arial"/>
              <a:cs typeface="Arial"/>
              <a:sym typeface="Arial"/>
            </a:endParaRPr>
          </a:p>
          <a:p>
            <a:pPr indent="0" lvl="0" marL="0" rtl="0" algn="l">
              <a:spcBef>
                <a:spcPts val="0"/>
              </a:spcBef>
              <a:spcAft>
                <a:spcPts val="0"/>
              </a:spcAft>
              <a:buNone/>
            </a:pPr>
            <a:r>
              <a:rPr b="1" lang="en-US" sz="1000">
                <a:solidFill>
                  <a:schemeClr val="dk1"/>
                </a:solidFill>
                <a:latin typeface="Arial"/>
                <a:ea typeface="Arial"/>
                <a:cs typeface="Arial"/>
                <a:sym typeface="Arial"/>
              </a:rPr>
              <a:t>AI usefulness</a:t>
            </a:r>
            <a:r>
              <a:rPr lang="en-US" sz="1000">
                <a:solidFill>
                  <a:schemeClr val="dk1"/>
                </a:solidFill>
                <a:latin typeface="Arial"/>
                <a:ea typeface="Arial"/>
                <a:cs typeface="Arial"/>
                <a:sym typeface="Arial"/>
              </a:rPr>
              <a:t> reflects how much work labor AI could cut down for the user. </a:t>
            </a:r>
            <a:endParaRPr sz="1000">
              <a:solidFill>
                <a:schemeClr val="dk1"/>
              </a:solidFill>
              <a:latin typeface="Arial"/>
              <a:ea typeface="Arial"/>
              <a:cs typeface="Arial"/>
              <a:sym typeface="Arial"/>
            </a:endParaRPr>
          </a:p>
          <a:p>
            <a:pPr indent="0" lvl="0" marL="0" rtl="0" algn="l">
              <a:spcBef>
                <a:spcPts val="0"/>
              </a:spcBef>
              <a:spcAft>
                <a:spcPts val="0"/>
              </a:spcAft>
              <a:buNone/>
            </a:pPr>
            <a:r>
              <a:rPr b="1" lang="en-US" sz="1000">
                <a:solidFill>
                  <a:schemeClr val="dk1"/>
                </a:solidFill>
                <a:latin typeface="Arial"/>
                <a:ea typeface="Arial"/>
                <a:cs typeface="Arial"/>
                <a:sym typeface="Arial"/>
              </a:rPr>
              <a:t>User intention</a:t>
            </a:r>
            <a:r>
              <a:rPr lang="en-US" sz="1000">
                <a:solidFill>
                  <a:schemeClr val="dk1"/>
                </a:solidFill>
                <a:latin typeface="Arial"/>
                <a:ea typeface="Arial"/>
                <a:cs typeface="Arial"/>
                <a:sym typeface="Arial"/>
              </a:rPr>
              <a:t> means how much a user desires to let a particular step automated</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10e961a68a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10e961a68a_0_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When consider AI-usefulness and user </a:t>
            </a:r>
            <a:r>
              <a:rPr lang="en-US" sz="1000">
                <a:solidFill>
                  <a:schemeClr val="dk1"/>
                </a:solidFill>
                <a:latin typeface="Arial"/>
                <a:ea typeface="Arial"/>
                <a:cs typeface="Arial"/>
                <a:sym typeface="Arial"/>
              </a:rPr>
              <a:t>intention</a:t>
            </a:r>
            <a:r>
              <a:rPr lang="en-US" sz="1000">
                <a:solidFill>
                  <a:schemeClr val="dk1"/>
                </a:solidFill>
                <a:latin typeface="Arial"/>
                <a:ea typeface="Arial"/>
                <a:cs typeface="Arial"/>
                <a:sym typeface="Arial"/>
              </a:rPr>
              <a:t> as two different dimensions.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We can project all the AI automation methods on to the strategic space for considering</a:t>
            </a:r>
            <a:r>
              <a:rPr b="1" lang="en-US" sz="1000">
                <a:solidFill>
                  <a:schemeClr val="dk1"/>
                </a:solidFill>
                <a:latin typeface="Arial"/>
                <a:ea typeface="Arial"/>
                <a:cs typeface="Arial"/>
                <a:sym typeface="Arial"/>
              </a:rPr>
              <a:t> how and if</a:t>
            </a:r>
            <a:r>
              <a:rPr lang="en-US" sz="1000">
                <a:solidFill>
                  <a:schemeClr val="dk1"/>
                </a:solidFill>
                <a:latin typeface="Arial"/>
                <a:ea typeface="Arial"/>
                <a:cs typeface="Arial"/>
                <a:sym typeface="Arial"/>
              </a:rPr>
              <a:t> this tool may be adopted.</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000">
                <a:solidFill>
                  <a:schemeClr val="dk1"/>
                </a:solidFill>
                <a:latin typeface="Arial"/>
                <a:ea typeface="Arial"/>
                <a:cs typeface="Arial"/>
                <a:sym typeface="Arial"/>
              </a:rPr>
              <a:t>The most promising case would be S1, where the AI is </a:t>
            </a:r>
            <a:r>
              <a:rPr lang="en-US" sz="1000">
                <a:solidFill>
                  <a:schemeClr val="dk1"/>
                </a:solidFill>
                <a:latin typeface="Arial"/>
                <a:ea typeface="Arial"/>
                <a:cs typeface="Arial"/>
                <a:sym typeface="Arial"/>
              </a:rPr>
              <a:t>useful</a:t>
            </a:r>
            <a:r>
              <a:rPr lang="en-US" sz="1000">
                <a:solidFill>
                  <a:schemeClr val="dk1"/>
                </a:solidFill>
                <a:latin typeface="Arial"/>
                <a:ea typeface="Arial"/>
                <a:cs typeface="Arial"/>
                <a:sym typeface="Arial"/>
              </a:rPr>
              <a:t> and its valuation is positive.</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10e961a68a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110e961a68a_0_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In S2, when the AI is useful, </a:t>
            </a:r>
            <a:r>
              <a:rPr lang="en-US" sz="1000">
                <a:solidFill>
                  <a:schemeClr val="dk1"/>
                </a:solidFill>
                <a:latin typeface="Arial"/>
                <a:ea typeface="Arial"/>
                <a:cs typeface="Arial"/>
                <a:sym typeface="Arial"/>
              </a:rPr>
              <a:t>we</a:t>
            </a:r>
            <a:r>
              <a:rPr lang="en-US" sz="1000">
                <a:solidFill>
                  <a:schemeClr val="dk1"/>
                </a:solidFill>
                <a:latin typeface="Arial"/>
                <a:ea typeface="Arial"/>
                <a:cs typeface="Arial"/>
                <a:sym typeface="Arial"/>
              </a:rPr>
              <a:t> may still have a situation where an individual either doesn’t want or doesn’t think they want, the automation.</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000">
                <a:solidFill>
                  <a:schemeClr val="dk1"/>
                </a:solidFill>
                <a:latin typeface="Arial"/>
                <a:ea typeface="Arial"/>
                <a:cs typeface="Arial"/>
                <a:sym typeface="Arial"/>
              </a:rPr>
              <a:t>This suggests us that it is worth considering a better adoption strategies to convince a user to adopt.</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110e961a68a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110e961a68a_0_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In S3, When the end-user may want something automated, but the AI is unable to meet the objective.</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Introducing</a:t>
            </a:r>
            <a:r>
              <a:rPr lang="en-US" sz="1000">
                <a:solidFill>
                  <a:schemeClr val="dk1"/>
                </a:solidFill>
                <a:latin typeface="Arial"/>
                <a:ea typeface="Arial"/>
                <a:cs typeface="Arial"/>
                <a:sym typeface="Arial"/>
              </a:rPr>
              <a:t> a problematic AI will discourage adopting the current AI tool or even all other </a:t>
            </a:r>
            <a:r>
              <a:rPr lang="en-US" sz="1000">
                <a:solidFill>
                  <a:schemeClr val="dk1"/>
                </a:solidFill>
                <a:latin typeface="Arial"/>
                <a:ea typeface="Arial"/>
                <a:cs typeface="Arial"/>
                <a:sym typeface="Arial"/>
              </a:rPr>
              <a:t>similar</a:t>
            </a:r>
            <a:r>
              <a:rPr lang="en-US" sz="1000">
                <a:solidFill>
                  <a:schemeClr val="dk1"/>
                </a:solidFill>
                <a:latin typeface="Arial"/>
                <a:ea typeface="Arial"/>
                <a:cs typeface="Arial"/>
                <a:sym typeface="Arial"/>
              </a:rPr>
              <a:t> tools.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This suggest us maybe finding a smaller intermediate representation to </a:t>
            </a:r>
            <a:r>
              <a:rPr lang="en-US" sz="1000">
                <a:solidFill>
                  <a:schemeClr val="dk1"/>
                </a:solidFill>
                <a:latin typeface="Arial"/>
                <a:ea typeface="Arial"/>
                <a:cs typeface="Arial"/>
                <a:sym typeface="Arial"/>
              </a:rPr>
              <a:t>design</a:t>
            </a:r>
            <a:r>
              <a:rPr lang="en-US" sz="1000">
                <a:solidFill>
                  <a:schemeClr val="dk1"/>
                </a:solidFill>
                <a:latin typeface="Arial"/>
                <a:ea typeface="Arial"/>
                <a:cs typeface="Arial"/>
                <a:sym typeface="Arial"/>
              </a:rPr>
              <a:t> a more reasonable AI-automation </a:t>
            </a:r>
            <a:r>
              <a:rPr lang="en-US" sz="1000">
                <a:solidFill>
                  <a:schemeClr val="dk1"/>
                </a:solidFill>
                <a:latin typeface="Arial"/>
                <a:ea typeface="Arial"/>
                <a:cs typeface="Arial"/>
                <a:sym typeface="Arial"/>
              </a:rPr>
              <a:t>scoping </a:t>
            </a:r>
            <a:r>
              <a:rPr lang="en-US" sz="1000">
                <a:solidFill>
                  <a:schemeClr val="dk1"/>
                </a:solidFill>
                <a:latin typeface="Arial"/>
                <a:ea typeface="Arial"/>
                <a:cs typeface="Arial"/>
                <a:sym typeface="Arial"/>
              </a:rPr>
              <a:t>is needed. </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0f0f042dc1_1_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0f0f042dc1_1_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On the other hand, there are also many research works that try to automate the colorization stage and many of them show impressive results. However, few of those technologies have been widely used by professional artists.</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u="sng">
                <a:solidFill>
                  <a:schemeClr val="hlink"/>
                </a:solidFill>
                <a:latin typeface="Arial"/>
                <a:ea typeface="Arial"/>
                <a:cs typeface="Arial"/>
                <a:sym typeface="Arial"/>
                <a:hlinkClick r:id="rId2"/>
              </a:rPr>
              <a:t>https://github.com/qyzdao/Sketch-Based-Deep-Learning</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u="sng">
                <a:solidFill>
                  <a:schemeClr val="hlink"/>
                </a:solidFill>
                <a:latin typeface="Arial"/>
                <a:ea typeface="Arial"/>
                <a:cs typeface="Arial"/>
                <a:sym typeface="Arial"/>
                <a:hlinkClick r:id="rId3"/>
              </a:rPr>
              <a:t>https://github.com/MarkMoHR/Awesome-Sketch-Based-Applications</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10e961a68a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110e961a68a_0_1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In S4, w</a:t>
            </a:r>
            <a:r>
              <a:rPr lang="en-US" sz="1000">
                <a:solidFill>
                  <a:schemeClr val="dk1"/>
                </a:solidFill>
                <a:latin typeface="Arial"/>
                <a:ea typeface="Arial"/>
                <a:cs typeface="Arial"/>
                <a:sym typeface="Arial"/>
              </a:rPr>
              <a:t>hile this worst case  may be a “back to the drawing board” situation,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However, it may also could be the result of didn't correctly model the needs, didn't build the right UI or did not implement the algorithm well.</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10e961a68a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110e961a68a_0_1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At last, after we decide the right AI-automation scoping</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we need to be careful of merging the AI driven automation scope when build up the tool.</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000">
                <a:solidFill>
                  <a:schemeClr val="dk1"/>
                </a:solidFill>
                <a:latin typeface="Arial"/>
                <a:ea typeface="Arial"/>
                <a:cs typeface="Arial"/>
                <a:sym typeface="Arial"/>
              </a:rPr>
              <a:t>Cause merging multiple steps can ‘break’ a user’s mental model of the process. </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000">
                <a:solidFill>
                  <a:schemeClr val="dk1"/>
                </a:solidFill>
                <a:latin typeface="Arial"/>
                <a:ea typeface="Arial"/>
                <a:cs typeface="Arial"/>
                <a:sym typeface="Arial"/>
              </a:rPr>
              <a:t>The user may not be able to identify how or why errors are occurring or how to correct for them.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Thus, the second key consideration is if there is an advantage or need to interact with intermediate artifacts. </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000">
                <a:solidFill>
                  <a:schemeClr val="dk1"/>
                </a:solidFill>
                <a:latin typeface="Arial"/>
                <a:ea typeface="Arial"/>
                <a:cs typeface="Arial"/>
                <a:sym typeface="Arial"/>
              </a:rPr>
              <a:t>In many situations, professionals can correct for errors by accessing to those intermediate states. Eliminating that ability is detrimental.</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10de09a2e0b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000">
                <a:solidFill>
                  <a:schemeClr val="dk1"/>
                </a:solidFill>
                <a:latin typeface="Arial"/>
                <a:ea typeface="Arial"/>
                <a:cs typeface="Arial"/>
                <a:sym typeface="Arial"/>
              </a:rPr>
              <a:t>At last I want to thank all my collaborators and Thank you for </a:t>
            </a:r>
            <a:r>
              <a:rPr lang="en-US" sz="1000">
                <a:solidFill>
                  <a:schemeClr val="dk1"/>
                </a:solidFill>
                <a:latin typeface="Arial"/>
                <a:ea typeface="Arial"/>
                <a:cs typeface="Arial"/>
                <a:sym typeface="Arial"/>
              </a:rPr>
              <a:t>listening.</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000">
                <a:solidFill>
                  <a:schemeClr val="dk1"/>
                </a:solidFill>
                <a:latin typeface="Arial"/>
                <a:ea typeface="Arial"/>
                <a:cs typeface="Arial"/>
                <a:sym typeface="Arial"/>
              </a:rPr>
              <a:t>Feel free to reach me out if you have questions</a:t>
            </a:r>
            <a:endParaRPr/>
          </a:p>
        </p:txBody>
      </p:sp>
      <p:sp>
        <p:nvSpPr>
          <p:cNvPr id="589" name="Google Shape;589;g10de09a2e0b_0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22722f9566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122722f9566_0_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122722f9566_0_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122722f9566_0_5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122722f9566_0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122722f9566_0_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0de09a2e0b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10de09a2e0b_0_1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[too long, this may be need to be skipped]</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There is  still a lot of space for improvement based on the interviews in our user study.</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For example,  we can </a:t>
            </a:r>
            <a:r>
              <a:rPr lang="en-US" sz="1000">
                <a:solidFill>
                  <a:schemeClr val="dk1"/>
                </a:solidFill>
                <a:latin typeface="Arial"/>
                <a:ea typeface="Arial"/>
                <a:cs typeface="Arial"/>
                <a:sym typeface="Arial"/>
              </a:rPr>
              <a:t>further</a:t>
            </a:r>
            <a:r>
              <a:rPr lang="en-US" sz="1000">
                <a:solidFill>
                  <a:schemeClr val="dk1"/>
                </a:solidFill>
                <a:latin typeface="Arial"/>
                <a:ea typeface="Arial"/>
                <a:cs typeface="Arial"/>
                <a:sym typeface="Arial"/>
              </a:rPr>
              <a:t> </a:t>
            </a:r>
            <a:r>
              <a:rPr lang="en-US" sz="1000">
                <a:solidFill>
                  <a:schemeClr val="dk1"/>
                </a:solidFill>
                <a:latin typeface="Arial"/>
                <a:ea typeface="Arial"/>
                <a:cs typeface="Arial"/>
                <a:sym typeface="Arial"/>
              </a:rPr>
              <a:t>improve</a:t>
            </a:r>
            <a:r>
              <a:rPr lang="en-US" sz="1000">
                <a:solidFill>
                  <a:schemeClr val="dk1"/>
                </a:solidFill>
                <a:latin typeface="Arial"/>
                <a:ea typeface="Arial"/>
                <a:cs typeface="Arial"/>
                <a:sym typeface="Arial"/>
              </a:rPr>
              <a:t> the accuracy of the neural reline model which could cutdown more bucketing time.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Some users indicated that they wished they could specify light sources and draw rough guidelines to create fast cel-style shadows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or the tool can suggest or </a:t>
            </a:r>
            <a:r>
              <a:rPr lang="en-US" sz="1000">
                <a:solidFill>
                  <a:schemeClr val="dk1"/>
                </a:solidFill>
                <a:latin typeface="Arial"/>
                <a:ea typeface="Arial"/>
                <a:cs typeface="Arial"/>
                <a:sym typeface="Arial"/>
              </a:rPr>
              <a:t>manage</a:t>
            </a:r>
            <a:r>
              <a:rPr lang="en-US" sz="1000">
                <a:solidFill>
                  <a:schemeClr val="dk1"/>
                </a:solidFill>
                <a:latin typeface="Arial"/>
                <a:ea typeface="Arial"/>
                <a:cs typeface="Arial"/>
                <a:sym typeface="Arial"/>
              </a:rPr>
              <a:t> a global flatting color </a:t>
            </a:r>
            <a:r>
              <a:rPr lang="en-US" sz="1000">
                <a:solidFill>
                  <a:schemeClr val="dk1"/>
                </a:solidFill>
                <a:latin typeface="Arial"/>
                <a:ea typeface="Arial"/>
                <a:cs typeface="Arial"/>
                <a:sym typeface="Arial"/>
              </a:rPr>
              <a:t>palette</a:t>
            </a:r>
            <a:r>
              <a:rPr lang="en-US" sz="1000">
                <a:solidFill>
                  <a:schemeClr val="dk1"/>
                </a:solidFill>
                <a:latin typeface="Arial"/>
                <a:ea typeface="Arial"/>
                <a:cs typeface="Arial"/>
                <a:sym typeface="Arial"/>
              </a:rPr>
              <a:t> automatically.</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We can even go a step </a:t>
            </a:r>
            <a:r>
              <a:rPr lang="en-US" sz="1000">
                <a:solidFill>
                  <a:schemeClr val="dk1"/>
                </a:solidFill>
                <a:latin typeface="Arial"/>
                <a:ea typeface="Arial"/>
                <a:cs typeface="Arial"/>
                <a:sym typeface="Arial"/>
              </a:rPr>
              <a:t>further</a:t>
            </a:r>
            <a:r>
              <a:rPr lang="en-US" sz="1000">
                <a:solidFill>
                  <a:schemeClr val="dk1"/>
                </a:solidFill>
                <a:latin typeface="Arial"/>
                <a:ea typeface="Arial"/>
                <a:cs typeface="Arial"/>
                <a:sym typeface="Arial"/>
              </a:rPr>
              <a:t>, for example we can flat one </a:t>
            </a:r>
            <a:r>
              <a:rPr lang="en-US" sz="1000">
                <a:solidFill>
                  <a:schemeClr val="dk1"/>
                </a:solidFill>
                <a:latin typeface="Arial"/>
                <a:ea typeface="Arial"/>
                <a:cs typeface="Arial"/>
                <a:sym typeface="Arial"/>
              </a:rPr>
              <a:t>character</a:t>
            </a:r>
            <a:r>
              <a:rPr lang="en-US" sz="1000">
                <a:solidFill>
                  <a:schemeClr val="dk1"/>
                </a:solidFill>
                <a:latin typeface="Arial"/>
                <a:ea typeface="Arial"/>
                <a:cs typeface="Arial"/>
                <a:sym typeface="Arial"/>
              </a:rPr>
              <a:t> in one </a:t>
            </a:r>
            <a:r>
              <a:rPr lang="en-US" sz="1000">
                <a:solidFill>
                  <a:schemeClr val="dk1"/>
                </a:solidFill>
                <a:latin typeface="Arial"/>
                <a:ea typeface="Arial"/>
                <a:cs typeface="Arial"/>
                <a:sym typeface="Arial"/>
              </a:rPr>
              <a:t>panel</a:t>
            </a:r>
            <a:r>
              <a:rPr lang="en-US" sz="1000">
                <a:solidFill>
                  <a:schemeClr val="dk1"/>
                </a:solidFill>
                <a:latin typeface="Arial"/>
                <a:ea typeface="Arial"/>
                <a:cs typeface="Arial"/>
                <a:sym typeface="Arial"/>
              </a:rPr>
              <a:t> and propagate this flatting </a:t>
            </a:r>
            <a:r>
              <a:rPr lang="en-US" sz="1000">
                <a:solidFill>
                  <a:schemeClr val="dk1"/>
                </a:solidFill>
                <a:latin typeface="Arial"/>
                <a:ea typeface="Arial"/>
                <a:cs typeface="Arial"/>
                <a:sym typeface="Arial"/>
              </a:rPr>
              <a:t>result</a:t>
            </a:r>
            <a:r>
              <a:rPr lang="en-US" sz="1000">
                <a:solidFill>
                  <a:schemeClr val="dk1"/>
                </a:solidFill>
                <a:latin typeface="Arial"/>
                <a:ea typeface="Arial"/>
                <a:cs typeface="Arial"/>
                <a:sym typeface="Arial"/>
              </a:rPr>
              <a:t> to the rest </a:t>
            </a:r>
            <a:r>
              <a:rPr lang="en-US" sz="1000">
                <a:solidFill>
                  <a:schemeClr val="dk1"/>
                </a:solidFill>
                <a:latin typeface="Arial"/>
                <a:ea typeface="Arial"/>
                <a:cs typeface="Arial"/>
                <a:sym typeface="Arial"/>
              </a:rPr>
              <a:t>panels</a:t>
            </a:r>
            <a:r>
              <a:rPr lang="en-US" sz="1000">
                <a:solidFill>
                  <a:schemeClr val="dk1"/>
                </a:solidFill>
                <a:latin typeface="Arial"/>
                <a:ea typeface="Arial"/>
                <a:cs typeface="Arial"/>
                <a:sym typeface="Arial"/>
              </a:rPr>
              <a:t> which contain the same </a:t>
            </a:r>
            <a:r>
              <a:rPr lang="en-US" sz="1000">
                <a:solidFill>
                  <a:schemeClr val="dk1"/>
                </a:solidFill>
                <a:latin typeface="Arial"/>
                <a:ea typeface="Arial"/>
                <a:cs typeface="Arial"/>
                <a:sym typeface="Arial"/>
              </a:rPr>
              <a:t>character</a:t>
            </a:r>
            <a:r>
              <a:rPr lang="en-US" sz="1000">
                <a:solidFill>
                  <a:schemeClr val="dk1"/>
                </a:solidFill>
                <a:latin typeface="Arial"/>
                <a:ea typeface="Arial"/>
                <a:cs typeface="Arial"/>
                <a:sym typeface="Arial"/>
              </a:rPr>
              <a:t>.</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Or </a:t>
            </a:r>
            <a:r>
              <a:rPr lang="en-US" sz="1000">
                <a:solidFill>
                  <a:schemeClr val="dk1"/>
                </a:solidFill>
                <a:latin typeface="Arial"/>
                <a:ea typeface="Arial"/>
                <a:cs typeface="Arial"/>
                <a:sym typeface="Arial"/>
              </a:rPr>
              <a:t>ultimately</a:t>
            </a:r>
            <a:r>
              <a:rPr lang="en-US" sz="1000">
                <a:solidFill>
                  <a:schemeClr val="dk1"/>
                </a:solidFill>
                <a:latin typeface="Arial"/>
                <a:ea typeface="Arial"/>
                <a:cs typeface="Arial"/>
                <a:sym typeface="Arial"/>
              </a:rPr>
              <a:t>, this could be entirely automated without the use of the GUI. The tool could output results that be used directly in the next stage  if we can understand the input image well. </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1265736d1b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1265736d1b3_0_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10e961a68a_0_2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10e961a68a_0_29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000">
                <a:solidFill>
                  <a:schemeClr val="dk1"/>
                </a:solidFill>
                <a:latin typeface="Arial"/>
                <a:ea typeface="Arial"/>
                <a:cs typeface="Arial"/>
                <a:sym typeface="Arial"/>
              </a:rPr>
              <a:t>Therefore,  to figure out the reason behind this, we seek to understand professionals’ step-by-step colorization workflows and their perception of AI-driven automation.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we interviewed five professionals who have published their work in commercial comic distribution platforms for more than three years.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each interview lasts 1 hour.</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We try to collect information from their workflow, challenges in their work, general thoughts and expecting features on AI tools, then find out the key factors that affect them accepting AI automation.</a:t>
            </a:r>
            <a:endParaRPr sz="10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0c7af16342_2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0c7af16342_2_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The interview result shows there exists a common workflow for all interviewed professionals, which include: Line drawing, Flat colorization, Shading, Lighting, and Special Effects.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Additional analysis identified one special stage in this workflow - Flatting</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(click)</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This stage shows several characteristics that particularly fit for AI-driven automation. We will discuss the reasoning behind in a few next slides.</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0f0f042dc1_1_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0f0f042dc1_1_7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First of all, what is flatting?</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Flatting is a colorization stage where the artists create a set of mutually exclusive layers, each of them represents “a semantically distinguishable area”.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There exists </a:t>
            </a:r>
            <a:r>
              <a:rPr lang="en-US" sz="1000">
                <a:solidFill>
                  <a:schemeClr val="dk1"/>
                </a:solidFill>
                <a:latin typeface="Arial"/>
                <a:ea typeface="Arial"/>
                <a:cs typeface="Arial"/>
                <a:sym typeface="Arial"/>
              </a:rPr>
              <a:t>two industry </a:t>
            </a:r>
            <a:r>
              <a:rPr lang="en-US" sz="1000">
                <a:solidFill>
                  <a:schemeClr val="dk1"/>
                </a:solidFill>
                <a:latin typeface="Arial"/>
                <a:ea typeface="Arial"/>
                <a:cs typeface="Arial"/>
                <a:sym typeface="Arial"/>
              </a:rPr>
              <a:t>requirements</a:t>
            </a:r>
            <a:r>
              <a:rPr lang="en-US" sz="1000">
                <a:solidFill>
                  <a:schemeClr val="dk1"/>
                </a:solidFill>
                <a:latin typeface="Arial"/>
                <a:ea typeface="Arial"/>
                <a:cs typeface="Arial"/>
                <a:sym typeface="Arial"/>
              </a:rPr>
              <a:t>: </a:t>
            </a:r>
            <a:r>
              <a:rPr b="1" lang="en-US" sz="1000">
                <a:solidFill>
                  <a:schemeClr val="dk1"/>
                </a:solidFill>
                <a:latin typeface="Arial"/>
                <a:ea typeface="Arial"/>
                <a:cs typeface="Arial"/>
                <a:sym typeface="Arial"/>
              </a:rPr>
              <a:t>consistency</a:t>
            </a:r>
            <a:r>
              <a:rPr lang="en-US" sz="1000">
                <a:solidFill>
                  <a:schemeClr val="dk1"/>
                </a:solidFill>
                <a:latin typeface="Arial"/>
                <a:ea typeface="Arial"/>
                <a:cs typeface="Arial"/>
                <a:sym typeface="Arial"/>
              </a:rPr>
              <a:t> and </a:t>
            </a:r>
            <a:r>
              <a:rPr b="1" lang="en-US" sz="1000">
                <a:solidFill>
                  <a:schemeClr val="dk1"/>
                </a:solidFill>
                <a:latin typeface="Arial"/>
                <a:ea typeface="Arial"/>
                <a:cs typeface="Arial"/>
                <a:sym typeface="Arial"/>
              </a:rPr>
              <a:t>completeness</a:t>
            </a:r>
            <a:r>
              <a:rPr lang="en-US" sz="1000">
                <a:solidFill>
                  <a:schemeClr val="dk1"/>
                </a:solidFill>
                <a:latin typeface="Arial"/>
                <a:ea typeface="Arial"/>
                <a:cs typeface="Arial"/>
                <a:sym typeface="Arial"/>
              </a:rPr>
              <a:t>.</a:t>
            </a:r>
            <a:endParaRPr sz="100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0c7af16342_2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0c7af16342_2_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Flat consistency means the desired color regions should consistently correct.</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(click)</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 they always neither contain mergeable regions nor (click) spill out to their neighbor regions. </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(click)</a:t>
            </a:r>
            <a:endParaRPr sz="1000">
              <a:solidFill>
                <a:schemeClr val="dk1"/>
              </a:solidFill>
              <a:latin typeface="Arial"/>
              <a:ea typeface="Arial"/>
              <a:cs typeface="Arial"/>
              <a:sym typeface="Arial"/>
            </a:endParaRPr>
          </a:p>
          <a:p>
            <a:pPr indent="0" lvl="0" marL="0" rtl="0" algn="l">
              <a:spcBef>
                <a:spcPts val="0"/>
              </a:spcBef>
              <a:spcAft>
                <a:spcPts val="0"/>
              </a:spcAft>
              <a:buNone/>
            </a:pPr>
            <a:r>
              <a:rPr lang="en-US" sz="1000">
                <a:solidFill>
                  <a:schemeClr val="dk1"/>
                </a:solidFill>
                <a:latin typeface="Arial"/>
                <a:ea typeface="Arial"/>
                <a:cs typeface="Arial"/>
                <a:sym typeface="Arial"/>
              </a:rPr>
              <a:t>Therefore, professionals need to find and fix the (click) falsely closed and falsely opened lines before they bucket filling, and this task usually needs them to pay full attention.</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22722f956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22722f9566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The flat completeness requires all the flat layers should cover the whole drawing space (click) while mutually exclusive to each other.</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1196446dec_0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1196446dec_0_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00">
                <a:solidFill>
                  <a:schemeClr val="dk1"/>
                </a:solidFill>
                <a:latin typeface="Arial"/>
                <a:ea typeface="Arial"/>
                <a:cs typeface="Arial"/>
                <a:sym typeface="Arial"/>
              </a:rPr>
              <a:t>Common failure cases in this requirement (click) are </a:t>
            </a:r>
            <a:r>
              <a:rPr b="1" lang="en-US" sz="1000">
                <a:solidFill>
                  <a:schemeClr val="dk1"/>
                </a:solidFill>
                <a:latin typeface="Arial"/>
                <a:ea typeface="Arial"/>
                <a:cs typeface="Arial"/>
                <a:sym typeface="Arial"/>
              </a:rPr>
              <a:t>the “dirty bits”</a:t>
            </a:r>
            <a:r>
              <a:rPr lang="en-US" sz="1000">
                <a:solidFill>
                  <a:schemeClr val="dk1"/>
                </a:solidFill>
                <a:latin typeface="Arial"/>
                <a:ea typeface="Arial"/>
                <a:cs typeface="Arial"/>
                <a:sym typeface="Arial"/>
              </a:rPr>
              <a:t> caused by anti-aliasing pixels and  (click) </a:t>
            </a:r>
            <a:r>
              <a:rPr b="1" lang="en-US" sz="1000">
                <a:solidFill>
                  <a:schemeClr val="dk1"/>
                </a:solidFill>
                <a:latin typeface="Arial"/>
                <a:ea typeface="Arial"/>
                <a:cs typeface="Arial"/>
                <a:sym typeface="Arial"/>
              </a:rPr>
              <a:t>the gaps</a:t>
            </a:r>
            <a:r>
              <a:rPr lang="en-US" sz="1000">
                <a:solidFill>
                  <a:schemeClr val="dk1"/>
                </a:solidFill>
                <a:latin typeface="Arial"/>
                <a:ea typeface="Arial"/>
                <a:cs typeface="Arial"/>
                <a:sym typeface="Arial"/>
              </a:rPr>
              <a:t> under strokes when naively bucketing colors onto the line drawing. Fixing those problems is usually annoying.</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a:p>
            <a:pPr indent="0" lvl="0" marL="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831222" y="1985533"/>
            <a:ext cx="22721700" cy="5473500"/>
          </a:xfrm>
          <a:prstGeom prst="rect">
            <a:avLst/>
          </a:prstGeom>
        </p:spPr>
        <p:txBody>
          <a:bodyPr anchorCtr="0" anchor="b" bIns="243800" lIns="243800" spcFirstLastPara="1" rIns="243800" wrap="square" tIns="243800">
            <a:normAutofit/>
          </a:bodyPr>
          <a:lstStyle>
            <a:lvl1pPr lvl="0" algn="ctr">
              <a:spcBef>
                <a:spcPts val="0"/>
              </a:spcBef>
              <a:spcAft>
                <a:spcPts val="0"/>
              </a:spcAft>
              <a:buSzPts val="13900"/>
              <a:buNone/>
              <a:defRPr sz="13900"/>
            </a:lvl1pPr>
            <a:lvl2pPr lvl="1" algn="ctr">
              <a:spcBef>
                <a:spcPts val="0"/>
              </a:spcBef>
              <a:spcAft>
                <a:spcPts val="0"/>
              </a:spcAft>
              <a:buSzPts val="13900"/>
              <a:buNone/>
              <a:defRPr sz="13900"/>
            </a:lvl2pPr>
            <a:lvl3pPr lvl="2" algn="ctr">
              <a:spcBef>
                <a:spcPts val="0"/>
              </a:spcBef>
              <a:spcAft>
                <a:spcPts val="0"/>
              </a:spcAft>
              <a:buSzPts val="13900"/>
              <a:buNone/>
              <a:defRPr sz="13900"/>
            </a:lvl3pPr>
            <a:lvl4pPr lvl="3" algn="ctr">
              <a:spcBef>
                <a:spcPts val="0"/>
              </a:spcBef>
              <a:spcAft>
                <a:spcPts val="0"/>
              </a:spcAft>
              <a:buSzPts val="13900"/>
              <a:buNone/>
              <a:defRPr sz="13900"/>
            </a:lvl4pPr>
            <a:lvl5pPr lvl="4" algn="ctr">
              <a:spcBef>
                <a:spcPts val="0"/>
              </a:spcBef>
              <a:spcAft>
                <a:spcPts val="0"/>
              </a:spcAft>
              <a:buSzPts val="13900"/>
              <a:buNone/>
              <a:defRPr sz="13900"/>
            </a:lvl5pPr>
            <a:lvl6pPr lvl="5" algn="ctr">
              <a:spcBef>
                <a:spcPts val="0"/>
              </a:spcBef>
              <a:spcAft>
                <a:spcPts val="0"/>
              </a:spcAft>
              <a:buSzPts val="13900"/>
              <a:buNone/>
              <a:defRPr sz="13900"/>
            </a:lvl6pPr>
            <a:lvl7pPr lvl="6" algn="ctr">
              <a:spcBef>
                <a:spcPts val="0"/>
              </a:spcBef>
              <a:spcAft>
                <a:spcPts val="0"/>
              </a:spcAft>
              <a:buSzPts val="13900"/>
              <a:buNone/>
              <a:defRPr sz="13900"/>
            </a:lvl7pPr>
            <a:lvl8pPr lvl="7" algn="ctr">
              <a:spcBef>
                <a:spcPts val="0"/>
              </a:spcBef>
              <a:spcAft>
                <a:spcPts val="0"/>
              </a:spcAft>
              <a:buSzPts val="13900"/>
              <a:buNone/>
              <a:defRPr sz="13900"/>
            </a:lvl8pPr>
            <a:lvl9pPr lvl="8" algn="ctr">
              <a:spcBef>
                <a:spcPts val="0"/>
              </a:spcBef>
              <a:spcAft>
                <a:spcPts val="0"/>
              </a:spcAft>
              <a:buSzPts val="13900"/>
              <a:buNone/>
              <a:defRPr sz="13900"/>
            </a:lvl9pPr>
          </a:lstStyle>
          <a:p/>
        </p:txBody>
      </p:sp>
      <p:sp>
        <p:nvSpPr>
          <p:cNvPr id="11" name="Google Shape;11;p2"/>
          <p:cNvSpPr txBox="1"/>
          <p:nvPr>
            <p:ph idx="1" type="subTitle"/>
          </p:nvPr>
        </p:nvSpPr>
        <p:spPr>
          <a:xfrm>
            <a:off x="831200" y="7557667"/>
            <a:ext cx="22721700" cy="2113500"/>
          </a:xfrm>
          <a:prstGeom prst="rect">
            <a:avLst/>
          </a:prstGeom>
        </p:spPr>
        <p:txBody>
          <a:bodyPr anchorCtr="0" anchor="t" bIns="243800" lIns="243800" spcFirstLastPara="1" rIns="243800" wrap="square" tIns="243800">
            <a:normAutofit/>
          </a:bodyPr>
          <a:lstStyle>
            <a:lvl1pPr lvl="0" algn="ctr">
              <a:lnSpc>
                <a:spcPct val="100000"/>
              </a:lnSpc>
              <a:spcBef>
                <a:spcPts val="0"/>
              </a:spcBef>
              <a:spcAft>
                <a:spcPts val="0"/>
              </a:spcAft>
              <a:buSzPts val="7500"/>
              <a:buNone/>
              <a:defRPr sz="7500"/>
            </a:lvl1pPr>
            <a:lvl2pPr lvl="1" algn="ctr">
              <a:lnSpc>
                <a:spcPct val="100000"/>
              </a:lnSpc>
              <a:spcBef>
                <a:spcPts val="0"/>
              </a:spcBef>
              <a:spcAft>
                <a:spcPts val="0"/>
              </a:spcAft>
              <a:buSzPts val="7500"/>
              <a:buNone/>
              <a:defRPr sz="7500"/>
            </a:lvl2pPr>
            <a:lvl3pPr lvl="2" algn="ctr">
              <a:lnSpc>
                <a:spcPct val="100000"/>
              </a:lnSpc>
              <a:spcBef>
                <a:spcPts val="0"/>
              </a:spcBef>
              <a:spcAft>
                <a:spcPts val="0"/>
              </a:spcAft>
              <a:buSzPts val="7500"/>
              <a:buNone/>
              <a:defRPr sz="7500"/>
            </a:lvl3pPr>
            <a:lvl4pPr lvl="3" algn="ctr">
              <a:lnSpc>
                <a:spcPct val="100000"/>
              </a:lnSpc>
              <a:spcBef>
                <a:spcPts val="0"/>
              </a:spcBef>
              <a:spcAft>
                <a:spcPts val="0"/>
              </a:spcAft>
              <a:buSzPts val="7500"/>
              <a:buNone/>
              <a:defRPr sz="7500"/>
            </a:lvl4pPr>
            <a:lvl5pPr lvl="4" algn="ctr">
              <a:lnSpc>
                <a:spcPct val="100000"/>
              </a:lnSpc>
              <a:spcBef>
                <a:spcPts val="0"/>
              </a:spcBef>
              <a:spcAft>
                <a:spcPts val="0"/>
              </a:spcAft>
              <a:buSzPts val="7500"/>
              <a:buNone/>
              <a:defRPr sz="7500"/>
            </a:lvl5pPr>
            <a:lvl6pPr lvl="5" algn="ctr">
              <a:lnSpc>
                <a:spcPct val="100000"/>
              </a:lnSpc>
              <a:spcBef>
                <a:spcPts val="0"/>
              </a:spcBef>
              <a:spcAft>
                <a:spcPts val="0"/>
              </a:spcAft>
              <a:buSzPts val="7500"/>
              <a:buNone/>
              <a:defRPr sz="7500"/>
            </a:lvl6pPr>
            <a:lvl7pPr lvl="6" algn="ctr">
              <a:lnSpc>
                <a:spcPct val="100000"/>
              </a:lnSpc>
              <a:spcBef>
                <a:spcPts val="0"/>
              </a:spcBef>
              <a:spcAft>
                <a:spcPts val="0"/>
              </a:spcAft>
              <a:buSzPts val="7500"/>
              <a:buNone/>
              <a:defRPr sz="7500"/>
            </a:lvl7pPr>
            <a:lvl8pPr lvl="7" algn="ctr">
              <a:lnSpc>
                <a:spcPct val="100000"/>
              </a:lnSpc>
              <a:spcBef>
                <a:spcPts val="0"/>
              </a:spcBef>
              <a:spcAft>
                <a:spcPts val="0"/>
              </a:spcAft>
              <a:buSzPts val="7500"/>
              <a:buNone/>
              <a:defRPr sz="7500"/>
            </a:lvl8pPr>
            <a:lvl9pPr lvl="8" algn="ctr">
              <a:lnSpc>
                <a:spcPct val="100000"/>
              </a:lnSpc>
              <a:spcBef>
                <a:spcPts val="0"/>
              </a:spcBef>
              <a:spcAft>
                <a:spcPts val="0"/>
              </a:spcAft>
              <a:buSzPts val="7500"/>
              <a:buNone/>
              <a:defRPr sz="7500"/>
            </a:lvl9pPr>
          </a:lstStyle>
          <a:p/>
        </p:txBody>
      </p:sp>
      <p:sp>
        <p:nvSpPr>
          <p:cNvPr id="12" name="Google Shape;12;p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831200" y="2949667"/>
            <a:ext cx="22721700" cy="5235900"/>
          </a:xfrm>
          <a:prstGeom prst="rect">
            <a:avLst/>
          </a:prstGeom>
        </p:spPr>
        <p:txBody>
          <a:bodyPr anchorCtr="0" anchor="b" bIns="243800" lIns="243800" spcFirstLastPara="1" rIns="243800" wrap="square" tIns="243800">
            <a:normAutofit/>
          </a:bodyPr>
          <a:lstStyle>
            <a:lvl1pPr lvl="0" algn="ctr">
              <a:spcBef>
                <a:spcPts val="0"/>
              </a:spcBef>
              <a:spcAft>
                <a:spcPts val="0"/>
              </a:spcAft>
              <a:buSzPts val="32000"/>
              <a:buNone/>
              <a:defRPr sz="32000"/>
            </a:lvl1pPr>
            <a:lvl2pPr lvl="1" algn="ctr">
              <a:spcBef>
                <a:spcPts val="0"/>
              </a:spcBef>
              <a:spcAft>
                <a:spcPts val="0"/>
              </a:spcAft>
              <a:buSzPts val="32000"/>
              <a:buNone/>
              <a:defRPr sz="32000"/>
            </a:lvl2pPr>
            <a:lvl3pPr lvl="2" algn="ctr">
              <a:spcBef>
                <a:spcPts val="0"/>
              </a:spcBef>
              <a:spcAft>
                <a:spcPts val="0"/>
              </a:spcAft>
              <a:buSzPts val="32000"/>
              <a:buNone/>
              <a:defRPr sz="32000"/>
            </a:lvl3pPr>
            <a:lvl4pPr lvl="3" algn="ctr">
              <a:spcBef>
                <a:spcPts val="0"/>
              </a:spcBef>
              <a:spcAft>
                <a:spcPts val="0"/>
              </a:spcAft>
              <a:buSzPts val="32000"/>
              <a:buNone/>
              <a:defRPr sz="32000"/>
            </a:lvl4pPr>
            <a:lvl5pPr lvl="4" algn="ctr">
              <a:spcBef>
                <a:spcPts val="0"/>
              </a:spcBef>
              <a:spcAft>
                <a:spcPts val="0"/>
              </a:spcAft>
              <a:buSzPts val="32000"/>
              <a:buNone/>
              <a:defRPr sz="32000"/>
            </a:lvl5pPr>
            <a:lvl6pPr lvl="5" algn="ctr">
              <a:spcBef>
                <a:spcPts val="0"/>
              </a:spcBef>
              <a:spcAft>
                <a:spcPts val="0"/>
              </a:spcAft>
              <a:buSzPts val="32000"/>
              <a:buNone/>
              <a:defRPr sz="32000"/>
            </a:lvl6pPr>
            <a:lvl7pPr lvl="6" algn="ctr">
              <a:spcBef>
                <a:spcPts val="0"/>
              </a:spcBef>
              <a:spcAft>
                <a:spcPts val="0"/>
              </a:spcAft>
              <a:buSzPts val="32000"/>
              <a:buNone/>
              <a:defRPr sz="32000"/>
            </a:lvl7pPr>
            <a:lvl8pPr lvl="7" algn="ctr">
              <a:spcBef>
                <a:spcPts val="0"/>
              </a:spcBef>
              <a:spcAft>
                <a:spcPts val="0"/>
              </a:spcAft>
              <a:buSzPts val="32000"/>
              <a:buNone/>
              <a:defRPr sz="32000"/>
            </a:lvl8pPr>
            <a:lvl9pPr lvl="8" algn="ctr">
              <a:spcBef>
                <a:spcPts val="0"/>
              </a:spcBef>
              <a:spcAft>
                <a:spcPts val="0"/>
              </a:spcAft>
              <a:buSzPts val="32000"/>
              <a:buNone/>
              <a:defRPr sz="32000"/>
            </a:lvl9pPr>
          </a:lstStyle>
          <a:p>
            <a:r>
              <a:t>xx%</a:t>
            </a:r>
          </a:p>
        </p:txBody>
      </p:sp>
      <p:sp>
        <p:nvSpPr>
          <p:cNvPr id="46" name="Google Shape;46;p11"/>
          <p:cNvSpPr txBox="1"/>
          <p:nvPr>
            <p:ph idx="1" type="body"/>
          </p:nvPr>
        </p:nvSpPr>
        <p:spPr>
          <a:xfrm>
            <a:off x="831200" y="8405933"/>
            <a:ext cx="22721700" cy="3468900"/>
          </a:xfrm>
          <a:prstGeom prst="rect">
            <a:avLst/>
          </a:prstGeom>
        </p:spPr>
        <p:txBody>
          <a:bodyPr anchorCtr="0" anchor="t" bIns="243800" lIns="243800" spcFirstLastPara="1" rIns="243800" wrap="square" tIns="243800">
            <a:normAutofit/>
          </a:bodyPr>
          <a:lstStyle>
            <a:lvl1pPr indent="-533400" lvl="0" marL="457200" algn="ctr">
              <a:spcBef>
                <a:spcPts val="0"/>
              </a:spcBef>
              <a:spcAft>
                <a:spcPts val="0"/>
              </a:spcAft>
              <a:buSzPts val="4800"/>
              <a:buChar char="●"/>
              <a:defRPr/>
            </a:lvl1pPr>
            <a:lvl2pPr indent="-463550" lvl="1" marL="914400" algn="ctr">
              <a:spcBef>
                <a:spcPts val="0"/>
              </a:spcBef>
              <a:spcAft>
                <a:spcPts val="0"/>
              </a:spcAft>
              <a:buSzPts val="3700"/>
              <a:buChar char="○"/>
              <a:defRPr/>
            </a:lvl2pPr>
            <a:lvl3pPr indent="-463550" lvl="2" marL="1371600" algn="ctr">
              <a:spcBef>
                <a:spcPts val="0"/>
              </a:spcBef>
              <a:spcAft>
                <a:spcPts val="0"/>
              </a:spcAft>
              <a:buSzPts val="3700"/>
              <a:buChar char="■"/>
              <a:defRPr/>
            </a:lvl3pPr>
            <a:lvl4pPr indent="-463550" lvl="3" marL="1828800" algn="ctr">
              <a:spcBef>
                <a:spcPts val="0"/>
              </a:spcBef>
              <a:spcAft>
                <a:spcPts val="0"/>
              </a:spcAft>
              <a:buSzPts val="3700"/>
              <a:buChar char="●"/>
              <a:defRPr/>
            </a:lvl4pPr>
            <a:lvl5pPr indent="-463550" lvl="4" marL="2286000" algn="ctr">
              <a:spcBef>
                <a:spcPts val="0"/>
              </a:spcBef>
              <a:spcAft>
                <a:spcPts val="0"/>
              </a:spcAft>
              <a:buSzPts val="3700"/>
              <a:buChar char="○"/>
              <a:defRPr/>
            </a:lvl5pPr>
            <a:lvl6pPr indent="-463550" lvl="5" marL="2743200" algn="ctr">
              <a:spcBef>
                <a:spcPts val="0"/>
              </a:spcBef>
              <a:spcAft>
                <a:spcPts val="0"/>
              </a:spcAft>
              <a:buSzPts val="3700"/>
              <a:buChar char="■"/>
              <a:defRPr/>
            </a:lvl6pPr>
            <a:lvl7pPr indent="-463550" lvl="6" marL="3200400" algn="ctr">
              <a:spcBef>
                <a:spcPts val="0"/>
              </a:spcBef>
              <a:spcAft>
                <a:spcPts val="0"/>
              </a:spcAft>
              <a:buSzPts val="3700"/>
              <a:buChar char="●"/>
              <a:defRPr/>
            </a:lvl7pPr>
            <a:lvl8pPr indent="-463550" lvl="7" marL="3657600" algn="ctr">
              <a:spcBef>
                <a:spcPts val="0"/>
              </a:spcBef>
              <a:spcAft>
                <a:spcPts val="0"/>
              </a:spcAft>
              <a:buSzPts val="3700"/>
              <a:buChar char="○"/>
              <a:defRPr/>
            </a:lvl8pPr>
            <a:lvl9pPr indent="-463550" lvl="8" marL="4114800" algn="ctr">
              <a:spcBef>
                <a:spcPts val="0"/>
              </a:spcBef>
              <a:spcAft>
                <a:spcPts val="0"/>
              </a:spcAft>
              <a:buSzPts val="3700"/>
              <a:buChar char="■"/>
              <a:defRPr/>
            </a:lvl9pPr>
          </a:lstStyle>
          <a:p/>
        </p:txBody>
      </p:sp>
      <p:sp>
        <p:nvSpPr>
          <p:cNvPr id="47" name="Google Shape;47;p11"/>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50" name="Shape 50"/>
        <p:cNvGrpSpPr/>
        <p:nvPr/>
      </p:nvGrpSpPr>
      <p:grpSpPr>
        <a:xfrm>
          <a:off x="0" y="0"/>
          <a:ext cx="0" cy="0"/>
          <a:chOff x="0" y="0"/>
          <a:chExt cx="0" cy="0"/>
        </a:xfrm>
      </p:grpSpPr>
      <p:sp>
        <p:nvSpPr>
          <p:cNvPr id="51" name="Google Shape;51;p13"/>
          <p:cNvSpPr txBox="1"/>
          <p:nvPr>
            <p:ph idx="1" type="body"/>
          </p:nvPr>
        </p:nvSpPr>
        <p:spPr>
          <a:xfrm>
            <a:off x="1201340" y="11859862"/>
            <a:ext cx="21971100" cy="636900"/>
          </a:xfrm>
          <a:prstGeom prst="rect">
            <a:avLst/>
          </a:prstGeom>
          <a:noFill/>
          <a:ln>
            <a:noFill/>
          </a:ln>
        </p:spPr>
        <p:txBody>
          <a:bodyPr anchorCtr="0" anchor="t" bIns="45700" lIns="45700" spcFirstLastPara="1" rIns="45700" wrap="square" tIns="45700">
            <a:normAutofit/>
          </a:bodyPr>
          <a:lstStyle>
            <a:lvl1pPr indent="-228600" lvl="0" marL="457200" rtl="0" algn="l">
              <a:lnSpc>
                <a:spcPct val="100000"/>
              </a:lnSpc>
              <a:spcBef>
                <a:spcPts val="0"/>
              </a:spcBef>
              <a:spcAft>
                <a:spcPts val="0"/>
              </a:spcAft>
              <a:buClr>
                <a:srgbClr val="000000"/>
              </a:buClr>
              <a:buSzPts val="3600"/>
              <a:buFont typeface="Helvetica Neue"/>
              <a:buNone/>
              <a:defRPr b="1" sz="3600"/>
            </a:lvl1pPr>
            <a:lvl2pPr indent="-369189" lvl="1" marL="914400" rtl="0" algn="l">
              <a:lnSpc>
                <a:spcPct val="90000"/>
              </a:lnSpc>
              <a:spcBef>
                <a:spcPts val="4500"/>
              </a:spcBef>
              <a:spcAft>
                <a:spcPts val="0"/>
              </a:spcAft>
              <a:buClr>
                <a:srgbClr val="000000"/>
              </a:buClr>
              <a:buSzPts val="2214"/>
              <a:buChar char="○"/>
              <a:defRPr/>
            </a:lvl2pPr>
            <a:lvl3pPr indent="-369189" lvl="2" marL="1371600" rtl="0" algn="l">
              <a:lnSpc>
                <a:spcPct val="90000"/>
              </a:lnSpc>
              <a:spcBef>
                <a:spcPts val="4500"/>
              </a:spcBef>
              <a:spcAft>
                <a:spcPts val="0"/>
              </a:spcAft>
              <a:buClr>
                <a:srgbClr val="000000"/>
              </a:buClr>
              <a:buSzPts val="2214"/>
              <a:buChar char="■"/>
              <a:defRPr/>
            </a:lvl3pPr>
            <a:lvl4pPr indent="-369189" lvl="3" marL="1828800" rtl="0" algn="l">
              <a:lnSpc>
                <a:spcPct val="90000"/>
              </a:lnSpc>
              <a:spcBef>
                <a:spcPts val="4500"/>
              </a:spcBef>
              <a:spcAft>
                <a:spcPts val="0"/>
              </a:spcAft>
              <a:buClr>
                <a:srgbClr val="000000"/>
              </a:buClr>
              <a:buSzPts val="2214"/>
              <a:buChar char="●"/>
              <a:defRPr/>
            </a:lvl4pPr>
            <a:lvl5pPr indent="-369189" lvl="4" marL="2286000" rtl="0" algn="l">
              <a:lnSpc>
                <a:spcPct val="90000"/>
              </a:lnSpc>
              <a:spcBef>
                <a:spcPts val="4500"/>
              </a:spcBef>
              <a:spcAft>
                <a:spcPts val="0"/>
              </a:spcAft>
              <a:buClr>
                <a:srgbClr val="000000"/>
              </a:buClr>
              <a:buSzPts val="2214"/>
              <a:buChar char="○"/>
              <a:defRPr/>
            </a:lvl5pPr>
            <a:lvl6pPr indent="-369189" lvl="5" marL="2743200" rtl="0" algn="l">
              <a:lnSpc>
                <a:spcPct val="90000"/>
              </a:lnSpc>
              <a:spcBef>
                <a:spcPts val="4500"/>
              </a:spcBef>
              <a:spcAft>
                <a:spcPts val="0"/>
              </a:spcAft>
              <a:buClr>
                <a:srgbClr val="000000"/>
              </a:buClr>
              <a:buSzPts val="2214"/>
              <a:buChar char="■"/>
              <a:defRPr/>
            </a:lvl6pPr>
            <a:lvl7pPr indent="-369189" lvl="6" marL="3200400" rtl="0" algn="l">
              <a:lnSpc>
                <a:spcPct val="90000"/>
              </a:lnSpc>
              <a:spcBef>
                <a:spcPts val="4500"/>
              </a:spcBef>
              <a:spcAft>
                <a:spcPts val="0"/>
              </a:spcAft>
              <a:buClr>
                <a:srgbClr val="000000"/>
              </a:buClr>
              <a:buSzPts val="2214"/>
              <a:buChar char="●"/>
              <a:defRPr/>
            </a:lvl7pPr>
            <a:lvl8pPr indent="-369189" lvl="7" marL="3657600" rtl="0" algn="l">
              <a:lnSpc>
                <a:spcPct val="90000"/>
              </a:lnSpc>
              <a:spcBef>
                <a:spcPts val="4500"/>
              </a:spcBef>
              <a:spcAft>
                <a:spcPts val="0"/>
              </a:spcAft>
              <a:buClr>
                <a:srgbClr val="000000"/>
              </a:buClr>
              <a:buSzPts val="2214"/>
              <a:buChar char="○"/>
              <a:defRPr/>
            </a:lvl8pPr>
            <a:lvl9pPr indent="-369189" lvl="8" marL="4114800" rtl="0" algn="l">
              <a:lnSpc>
                <a:spcPct val="90000"/>
              </a:lnSpc>
              <a:spcBef>
                <a:spcPts val="4500"/>
              </a:spcBef>
              <a:spcAft>
                <a:spcPts val="0"/>
              </a:spcAft>
              <a:buClr>
                <a:srgbClr val="000000"/>
              </a:buClr>
              <a:buSzPts val="2214"/>
              <a:buChar char="■"/>
              <a:defRPr/>
            </a:lvl9pPr>
          </a:lstStyle>
          <a:p/>
        </p:txBody>
      </p:sp>
      <p:sp>
        <p:nvSpPr>
          <p:cNvPr id="52" name="Google Shape;52;p13"/>
          <p:cNvSpPr txBox="1"/>
          <p:nvPr>
            <p:ph type="title"/>
          </p:nvPr>
        </p:nvSpPr>
        <p:spPr>
          <a:xfrm>
            <a:off x="1206496" y="2574991"/>
            <a:ext cx="21971100" cy="4648200"/>
          </a:xfrm>
          <a:prstGeom prst="rect">
            <a:avLst/>
          </a:prstGeom>
          <a:noFill/>
          <a:ln>
            <a:noFill/>
          </a:ln>
        </p:spPr>
        <p:txBody>
          <a:bodyPr anchorCtr="0" anchor="b" bIns="50800" lIns="50800" spcFirstLastPara="1" rIns="50800" wrap="square" tIns="50800">
            <a:normAutofit/>
          </a:bodyPr>
          <a:lstStyle>
            <a:lvl1pPr lvl="0" rtl="0" algn="l">
              <a:lnSpc>
                <a:spcPct val="80000"/>
              </a:lnSpc>
              <a:spcBef>
                <a:spcPts val="0"/>
              </a:spcBef>
              <a:spcAft>
                <a:spcPts val="0"/>
              </a:spcAft>
              <a:buClr>
                <a:srgbClr val="000000"/>
              </a:buClr>
              <a:buSzPts val="11600"/>
              <a:buFont typeface="Helvetica Neue"/>
              <a:buNone/>
              <a:defRPr sz="11600"/>
            </a:lvl1pPr>
            <a:lvl2pPr lvl="1" rtl="0" algn="l">
              <a:lnSpc>
                <a:spcPct val="80000"/>
              </a:lnSpc>
              <a:spcBef>
                <a:spcPts val="0"/>
              </a:spcBef>
              <a:spcAft>
                <a:spcPts val="0"/>
              </a:spcAft>
              <a:buClr>
                <a:srgbClr val="000000"/>
              </a:buClr>
              <a:buSzPts val="1800"/>
              <a:buNone/>
              <a:defRPr/>
            </a:lvl2pPr>
            <a:lvl3pPr lvl="2" rtl="0" algn="l">
              <a:lnSpc>
                <a:spcPct val="80000"/>
              </a:lnSpc>
              <a:spcBef>
                <a:spcPts val="0"/>
              </a:spcBef>
              <a:spcAft>
                <a:spcPts val="0"/>
              </a:spcAft>
              <a:buClr>
                <a:srgbClr val="000000"/>
              </a:buClr>
              <a:buSzPts val="1800"/>
              <a:buNone/>
              <a:defRPr/>
            </a:lvl3pPr>
            <a:lvl4pPr lvl="3" rtl="0" algn="l">
              <a:lnSpc>
                <a:spcPct val="80000"/>
              </a:lnSpc>
              <a:spcBef>
                <a:spcPts val="0"/>
              </a:spcBef>
              <a:spcAft>
                <a:spcPts val="0"/>
              </a:spcAft>
              <a:buClr>
                <a:srgbClr val="000000"/>
              </a:buClr>
              <a:buSzPts val="1800"/>
              <a:buNone/>
              <a:defRPr/>
            </a:lvl4pPr>
            <a:lvl5pPr lvl="4" rtl="0" algn="l">
              <a:lnSpc>
                <a:spcPct val="80000"/>
              </a:lnSpc>
              <a:spcBef>
                <a:spcPts val="0"/>
              </a:spcBef>
              <a:spcAft>
                <a:spcPts val="0"/>
              </a:spcAft>
              <a:buClr>
                <a:srgbClr val="000000"/>
              </a:buClr>
              <a:buSzPts val="1800"/>
              <a:buNone/>
              <a:defRPr/>
            </a:lvl5pPr>
            <a:lvl6pPr lvl="5" rtl="0" algn="l">
              <a:lnSpc>
                <a:spcPct val="80000"/>
              </a:lnSpc>
              <a:spcBef>
                <a:spcPts val="0"/>
              </a:spcBef>
              <a:spcAft>
                <a:spcPts val="0"/>
              </a:spcAft>
              <a:buClr>
                <a:srgbClr val="000000"/>
              </a:buClr>
              <a:buSzPts val="1800"/>
              <a:buNone/>
              <a:defRPr/>
            </a:lvl6pPr>
            <a:lvl7pPr lvl="6" rtl="0" algn="l">
              <a:lnSpc>
                <a:spcPct val="80000"/>
              </a:lnSpc>
              <a:spcBef>
                <a:spcPts val="0"/>
              </a:spcBef>
              <a:spcAft>
                <a:spcPts val="0"/>
              </a:spcAft>
              <a:buClr>
                <a:srgbClr val="000000"/>
              </a:buClr>
              <a:buSzPts val="1800"/>
              <a:buNone/>
              <a:defRPr/>
            </a:lvl7pPr>
            <a:lvl8pPr lvl="7" rtl="0" algn="l">
              <a:lnSpc>
                <a:spcPct val="80000"/>
              </a:lnSpc>
              <a:spcBef>
                <a:spcPts val="0"/>
              </a:spcBef>
              <a:spcAft>
                <a:spcPts val="0"/>
              </a:spcAft>
              <a:buClr>
                <a:srgbClr val="000000"/>
              </a:buClr>
              <a:buSzPts val="1800"/>
              <a:buNone/>
              <a:defRPr/>
            </a:lvl8pPr>
            <a:lvl9pPr lvl="8" rtl="0" algn="l">
              <a:lnSpc>
                <a:spcPct val="80000"/>
              </a:lnSpc>
              <a:spcBef>
                <a:spcPts val="0"/>
              </a:spcBef>
              <a:spcAft>
                <a:spcPts val="0"/>
              </a:spcAft>
              <a:buClr>
                <a:srgbClr val="000000"/>
              </a:buClr>
              <a:buSzPts val="1800"/>
              <a:buNone/>
              <a:defRPr/>
            </a:lvl9pPr>
          </a:lstStyle>
          <a:p/>
        </p:txBody>
      </p:sp>
      <p:sp>
        <p:nvSpPr>
          <p:cNvPr id="53" name="Google Shape;53;p13"/>
          <p:cNvSpPr txBox="1"/>
          <p:nvPr>
            <p:ph idx="2" type="body"/>
          </p:nvPr>
        </p:nvSpPr>
        <p:spPr>
          <a:xfrm>
            <a:off x="1201342" y="7223190"/>
            <a:ext cx="21971100" cy="1905000"/>
          </a:xfrm>
          <a:prstGeom prst="rect">
            <a:avLst/>
          </a:prstGeom>
          <a:noFill/>
          <a:ln>
            <a:noFill/>
          </a:ln>
        </p:spPr>
        <p:txBody>
          <a:bodyPr anchorCtr="0" anchor="t" bIns="50800" lIns="50800" spcFirstLastPara="1" rIns="50800" wrap="square" tIns="50800">
            <a:normAutofit/>
          </a:bodyPr>
          <a:lstStyle>
            <a:lvl1pPr indent="-228600" lvl="0" marL="457200" rtl="0" algn="l">
              <a:lnSpc>
                <a:spcPct val="100000"/>
              </a:lnSpc>
              <a:spcBef>
                <a:spcPts val="0"/>
              </a:spcBef>
              <a:spcAft>
                <a:spcPts val="0"/>
              </a:spcAft>
              <a:buClr>
                <a:srgbClr val="000000"/>
              </a:buClr>
              <a:buSzPts val="5500"/>
              <a:buFont typeface="Helvetica Neue"/>
              <a:buNone/>
              <a:defRPr b="1" sz="5500"/>
            </a:lvl1pPr>
            <a:lvl2pPr indent="-228600" lvl="1" marL="914400" rtl="0" algn="l">
              <a:lnSpc>
                <a:spcPct val="100000"/>
              </a:lnSpc>
              <a:spcBef>
                <a:spcPts val="0"/>
              </a:spcBef>
              <a:spcAft>
                <a:spcPts val="0"/>
              </a:spcAft>
              <a:buClr>
                <a:srgbClr val="000000"/>
              </a:buClr>
              <a:buSzPts val="5500"/>
              <a:buFont typeface="Helvetica Neue"/>
              <a:buNone/>
              <a:defRPr b="1" sz="5500"/>
            </a:lvl2pPr>
            <a:lvl3pPr indent="-228600" lvl="2" marL="1371600" rtl="0" algn="l">
              <a:lnSpc>
                <a:spcPct val="100000"/>
              </a:lnSpc>
              <a:spcBef>
                <a:spcPts val="0"/>
              </a:spcBef>
              <a:spcAft>
                <a:spcPts val="0"/>
              </a:spcAft>
              <a:buClr>
                <a:srgbClr val="000000"/>
              </a:buClr>
              <a:buSzPts val="5500"/>
              <a:buFont typeface="Helvetica Neue"/>
              <a:buNone/>
              <a:defRPr b="1" sz="5500"/>
            </a:lvl3pPr>
            <a:lvl4pPr indent="-228600" lvl="3" marL="1828800" rtl="0" algn="l">
              <a:lnSpc>
                <a:spcPct val="100000"/>
              </a:lnSpc>
              <a:spcBef>
                <a:spcPts val="0"/>
              </a:spcBef>
              <a:spcAft>
                <a:spcPts val="0"/>
              </a:spcAft>
              <a:buClr>
                <a:srgbClr val="000000"/>
              </a:buClr>
              <a:buSzPts val="5500"/>
              <a:buFont typeface="Helvetica Neue"/>
              <a:buNone/>
              <a:defRPr b="1" sz="5500"/>
            </a:lvl4pPr>
            <a:lvl5pPr indent="-228600" lvl="4" marL="2286000" rtl="0" algn="l">
              <a:lnSpc>
                <a:spcPct val="100000"/>
              </a:lnSpc>
              <a:spcBef>
                <a:spcPts val="0"/>
              </a:spcBef>
              <a:spcAft>
                <a:spcPts val="0"/>
              </a:spcAft>
              <a:buClr>
                <a:srgbClr val="000000"/>
              </a:buClr>
              <a:buSzPts val="5500"/>
              <a:buFont typeface="Helvetica Neue"/>
              <a:buNone/>
              <a:defRPr b="1" sz="5500"/>
            </a:lvl5pPr>
            <a:lvl6pPr indent="-369189" lvl="5" marL="2743200" rtl="0" algn="l">
              <a:lnSpc>
                <a:spcPct val="90000"/>
              </a:lnSpc>
              <a:spcBef>
                <a:spcPts val="4500"/>
              </a:spcBef>
              <a:spcAft>
                <a:spcPts val="0"/>
              </a:spcAft>
              <a:buClr>
                <a:srgbClr val="000000"/>
              </a:buClr>
              <a:buSzPts val="2214"/>
              <a:buChar char="■"/>
              <a:defRPr/>
            </a:lvl6pPr>
            <a:lvl7pPr indent="-369189" lvl="6" marL="3200400" rtl="0" algn="l">
              <a:lnSpc>
                <a:spcPct val="90000"/>
              </a:lnSpc>
              <a:spcBef>
                <a:spcPts val="4500"/>
              </a:spcBef>
              <a:spcAft>
                <a:spcPts val="0"/>
              </a:spcAft>
              <a:buClr>
                <a:srgbClr val="000000"/>
              </a:buClr>
              <a:buSzPts val="2214"/>
              <a:buChar char="●"/>
              <a:defRPr/>
            </a:lvl7pPr>
            <a:lvl8pPr indent="-369189" lvl="7" marL="3657600" rtl="0" algn="l">
              <a:lnSpc>
                <a:spcPct val="90000"/>
              </a:lnSpc>
              <a:spcBef>
                <a:spcPts val="4500"/>
              </a:spcBef>
              <a:spcAft>
                <a:spcPts val="0"/>
              </a:spcAft>
              <a:buClr>
                <a:srgbClr val="000000"/>
              </a:buClr>
              <a:buSzPts val="2214"/>
              <a:buChar char="○"/>
              <a:defRPr/>
            </a:lvl8pPr>
            <a:lvl9pPr indent="-369189" lvl="8" marL="4114800" rtl="0" algn="l">
              <a:lnSpc>
                <a:spcPct val="90000"/>
              </a:lnSpc>
              <a:spcBef>
                <a:spcPts val="4500"/>
              </a:spcBef>
              <a:spcAft>
                <a:spcPts val="0"/>
              </a:spcAft>
              <a:buClr>
                <a:srgbClr val="000000"/>
              </a:buClr>
              <a:buSzPts val="2214"/>
              <a:buChar char="■"/>
              <a:defRPr/>
            </a:lvl9pPr>
          </a:lstStyle>
          <a:p/>
        </p:txBody>
      </p:sp>
      <p:sp>
        <p:nvSpPr>
          <p:cNvPr id="54" name="Google Shape;54;p13"/>
          <p:cNvSpPr txBox="1"/>
          <p:nvPr>
            <p:ph idx="12" type="sldNum"/>
          </p:nvPr>
        </p:nvSpPr>
        <p:spPr>
          <a:xfrm>
            <a:off x="12001499" y="13080999"/>
            <a:ext cx="368400" cy="3798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rt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rt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rt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rt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rt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rt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rt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rt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en-US"/>
              <a:t>‹#›</a:t>
            </a:fld>
            <a:endParaRPr sz="2700">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p:cSld name="TITLE_AND_BODY_1">
    <p:spTree>
      <p:nvGrpSpPr>
        <p:cNvPr id="55" name="Shape 55"/>
        <p:cNvGrpSpPr/>
        <p:nvPr/>
      </p:nvGrpSpPr>
      <p:grpSpPr>
        <a:xfrm>
          <a:off x="0" y="0"/>
          <a:ext cx="0" cy="0"/>
          <a:chOff x="0" y="0"/>
          <a:chExt cx="0" cy="0"/>
        </a:xfrm>
      </p:grpSpPr>
      <p:sp>
        <p:nvSpPr>
          <p:cNvPr id="56" name="Google Shape;56;p14"/>
          <p:cNvSpPr/>
          <p:nvPr>
            <p:ph idx="2" type="pic"/>
          </p:nvPr>
        </p:nvSpPr>
        <p:spPr>
          <a:xfrm>
            <a:off x="-1155700" y="-1295400"/>
            <a:ext cx="26746200" cy="16018800"/>
          </a:xfrm>
          <a:prstGeom prst="rect">
            <a:avLst/>
          </a:prstGeom>
          <a:noFill/>
          <a:ln>
            <a:noFill/>
          </a:ln>
        </p:spPr>
      </p:sp>
      <p:sp>
        <p:nvSpPr>
          <p:cNvPr id="57" name="Google Shape;57;p14"/>
          <p:cNvSpPr txBox="1"/>
          <p:nvPr>
            <p:ph type="title"/>
          </p:nvPr>
        </p:nvSpPr>
        <p:spPr>
          <a:xfrm>
            <a:off x="1206500" y="7124700"/>
            <a:ext cx="21971100" cy="4648200"/>
          </a:xfrm>
          <a:prstGeom prst="rect">
            <a:avLst/>
          </a:prstGeom>
          <a:noFill/>
          <a:ln>
            <a:noFill/>
          </a:ln>
        </p:spPr>
        <p:txBody>
          <a:bodyPr anchorCtr="0" anchor="b" bIns="50800" lIns="50800" spcFirstLastPara="1" rIns="50800" wrap="square" tIns="50800">
            <a:normAutofit/>
          </a:bodyPr>
          <a:lstStyle>
            <a:lvl1pPr lvl="0" rtl="0" algn="l">
              <a:lnSpc>
                <a:spcPct val="80000"/>
              </a:lnSpc>
              <a:spcBef>
                <a:spcPts val="0"/>
              </a:spcBef>
              <a:spcAft>
                <a:spcPts val="0"/>
              </a:spcAft>
              <a:buClr>
                <a:srgbClr val="000000"/>
              </a:buClr>
              <a:buSzPts val="11600"/>
              <a:buFont typeface="Helvetica Neue"/>
              <a:buNone/>
              <a:defRPr sz="11600"/>
            </a:lvl1pPr>
            <a:lvl2pPr lvl="1" rtl="0" algn="l">
              <a:lnSpc>
                <a:spcPct val="80000"/>
              </a:lnSpc>
              <a:spcBef>
                <a:spcPts val="0"/>
              </a:spcBef>
              <a:spcAft>
                <a:spcPts val="0"/>
              </a:spcAft>
              <a:buClr>
                <a:srgbClr val="000000"/>
              </a:buClr>
              <a:buSzPts val="1800"/>
              <a:buNone/>
              <a:defRPr/>
            </a:lvl2pPr>
            <a:lvl3pPr lvl="2" rtl="0" algn="l">
              <a:lnSpc>
                <a:spcPct val="80000"/>
              </a:lnSpc>
              <a:spcBef>
                <a:spcPts val="0"/>
              </a:spcBef>
              <a:spcAft>
                <a:spcPts val="0"/>
              </a:spcAft>
              <a:buClr>
                <a:srgbClr val="000000"/>
              </a:buClr>
              <a:buSzPts val="1800"/>
              <a:buNone/>
              <a:defRPr/>
            </a:lvl3pPr>
            <a:lvl4pPr lvl="3" rtl="0" algn="l">
              <a:lnSpc>
                <a:spcPct val="80000"/>
              </a:lnSpc>
              <a:spcBef>
                <a:spcPts val="0"/>
              </a:spcBef>
              <a:spcAft>
                <a:spcPts val="0"/>
              </a:spcAft>
              <a:buClr>
                <a:srgbClr val="000000"/>
              </a:buClr>
              <a:buSzPts val="1800"/>
              <a:buNone/>
              <a:defRPr/>
            </a:lvl4pPr>
            <a:lvl5pPr lvl="4" rtl="0" algn="l">
              <a:lnSpc>
                <a:spcPct val="80000"/>
              </a:lnSpc>
              <a:spcBef>
                <a:spcPts val="0"/>
              </a:spcBef>
              <a:spcAft>
                <a:spcPts val="0"/>
              </a:spcAft>
              <a:buClr>
                <a:srgbClr val="000000"/>
              </a:buClr>
              <a:buSzPts val="1800"/>
              <a:buNone/>
              <a:defRPr/>
            </a:lvl5pPr>
            <a:lvl6pPr lvl="5" rtl="0" algn="l">
              <a:lnSpc>
                <a:spcPct val="80000"/>
              </a:lnSpc>
              <a:spcBef>
                <a:spcPts val="0"/>
              </a:spcBef>
              <a:spcAft>
                <a:spcPts val="0"/>
              </a:spcAft>
              <a:buClr>
                <a:srgbClr val="000000"/>
              </a:buClr>
              <a:buSzPts val="1800"/>
              <a:buNone/>
              <a:defRPr/>
            </a:lvl6pPr>
            <a:lvl7pPr lvl="6" rtl="0" algn="l">
              <a:lnSpc>
                <a:spcPct val="80000"/>
              </a:lnSpc>
              <a:spcBef>
                <a:spcPts val="0"/>
              </a:spcBef>
              <a:spcAft>
                <a:spcPts val="0"/>
              </a:spcAft>
              <a:buClr>
                <a:srgbClr val="000000"/>
              </a:buClr>
              <a:buSzPts val="1800"/>
              <a:buNone/>
              <a:defRPr/>
            </a:lvl7pPr>
            <a:lvl8pPr lvl="7" rtl="0" algn="l">
              <a:lnSpc>
                <a:spcPct val="80000"/>
              </a:lnSpc>
              <a:spcBef>
                <a:spcPts val="0"/>
              </a:spcBef>
              <a:spcAft>
                <a:spcPts val="0"/>
              </a:spcAft>
              <a:buClr>
                <a:srgbClr val="000000"/>
              </a:buClr>
              <a:buSzPts val="1800"/>
              <a:buNone/>
              <a:defRPr/>
            </a:lvl8pPr>
            <a:lvl9pPr lvl="8" rtl="0" algn="l">
              <a:lnSpc>
                <a:spcPct val="80000"/>
              </a:lnSpc>
              <a:spcBef>
                <a:spcPts val="0"/>
              </a:spcBef>
              <a:spcAft>
                <a:spcPts val="0"/>
              </a:spcAft>
              <a:buClr>
                <a:srgbClr val="000000"/>
              </a:buClr>
              <a:buSzPts val="1800"/>
              <a:buNone/>
              <a:defRPr/>
            </a:lvl9pPr>
          </a:lstStyle>
          <a:p/>
        </p:txBody>
      </p:sp>
      <p:sp>
        <p:nvSpPr>
          <p:cNvPr id="58" name="Google Shape;58;p14"/>
          <p:cNvSpPr txBox="1"/>
          <p:nvPr>
            <p:ph idx="1" type="body"/>
          </p:nvPr>
        </p:nvSpPr>
        <p:spPr>
          <a:xfrm>
            <a:off x="1207690" y="1106137"/>
            <a:ext cx="21968700" cy="636900"/>
          </a:xfrm>
          <a:prstGeom prst="rect">
            <a:avLst/>
          </a:prstGeom>
          <a:noFill/>
          <a:ln>
            <a:noFill/>
          </a:ln>
        </p:spPr>
        <p:txBody>
          <a:bodyPr anchorCtr="0" anchor="t" bIns="45700" lIns="45700" spcFirstLastPara="1" rIns="45700" wrap="square" tIns="45700">
            <a:normAutofit/>
          </a:bodyPr>
          <a:lstStyle>
            <a:lvl1pPr indent="-228600" lvl="0" marL="457200" rtl="0" algn="l">
              <a:lnSpc>
                <a:spcPct val="100000"/>
              </a:lnSpc>
              <a:spcBef>
                <a:spcPts val="0"/>
              </a:spcBef>
              <a:spcAft>
                <a:spcPts val="0"/>
              </a:spcAft>
              <a:buClr>
                <a:srgbClr val="000000"/>
              </a:buClr>
              <a:buSzPts val="3600"/>
              <a:buFont typeface="Helvetica Neue"/>
              <a:buNone/>
              <a:defRPr b="1" sz="3600"/>
            </a:lvl1pPr>
            <a:lvl2pPr indent="-369189" lvl="1" marL="914400" rtl="0" algn="l">
              <a:lnSpc>
                <a:spcPct val="90000"/>
              </a:lnSpc>
              <a:spcBef>
                <a:spcPts val="4500"/>
              </a:spcBef>
              <a:spcAft>
                <a:spcPts val="0"/>
              </a:spcAft>
              <a:buClr>
                <a:srgbClr val="000000"/>
              </a:buClr>
              <a:buSzPts val="2214"/>
              <a:buChar char="○"/>
              <a:defRPr/>
            </a:lvl2pPr>
            <a:lvl3pPr indent="-369189" lvl="2" marL="1371600" rtl="0" algn="l">
              <a:lnSpc>
                <a:spcPct val="90000"/>
              </a:lnSpc>
              <a:spcBef>
                <a:spcPts val="4500"/>
              </a:spcBef>
              <a:spcAft>
                <a:spcPts val="0"/>
              </a:spcAft>
              <a:buClr>
                <a:srgbClr val="000000"/>
              </a:buClr>
              <a:buSzPts val="2214"/>
              <a:buChar char="■"/>
              <a:defRPr/>
            </a:lvl3pPr>
            <a:lvl4pPr indent="-369189" lvl="3" marL="1828800" rtl="0" algn="l">
              <a:lnSpc>
                <a:spcPct val="90000"/>
              </a:lnSpc>
              <a:spcBef>
                <a:spcPts val="4500"/>
              </a:spcBef>
              <a:spcAft>
                <a:spcPts val="0"/>
              </a:spcAft>
              <a:buClr>
                <a:srgbClr val="000000"/>
              </a:buClr>
              <a:buSzPts val="2214"/>
              <a:buChar char="●"/>
              <a:defRPr/>
            </a:lvl4pPr>
            <a:lvl5pPr indent="-369189" lvl="4" marL="2286000" rtl="0" algn="l">
              <a:lnSpc>
                <a:spcPct val="90000"/>
              </a:lnSpc>
              <a:spcBef>
                <a:spcPts val="4500"/>
              </a:spcBef>
              <a:spcAft>
                <a:spcPts val="0"/>
              </a:spcAft>
              <a:buClr>
                <a:srgbClr val="000000"/>
              </a:buClr>
              <a:buSzPts val="2214"/>
              <a:buChar char="○"/>
              <a:defRPr/>
            </a:lvl5pPr>
            <a:lvl6pPr indent="-369189" lvl="5" marL="2743200" rtl="0" algn="l">
              <a:lnSpc>
                <a:spcPct val="90000"/>
              </a:lnSpc>
              <a:spcBef>
                <a:spcPts val="4500"/>
              </a:spcBef>
              <a:spcAft>
                <a:spcPts val="0"/>
              </a:spcAft>
              <a:buClr>
                <a:srgbClr val="000000"/>
              </a:buClr>
              <a:buSzPts val="2214"/>
              <a:buChar char="■"/>
              <a:defRPr/>
            </a:lvl6pPr>
            <a:lvl7pPr indent="-369189" lvl="6" marL="3200400" rtl="0" algn="l">
              <a:lnSpc>
                <a:spcPct val="90000"/>
              </a:lnSpc>
              <a:spcBef>
                <a:spcPts val="4500"/>
              </a:spcBef>
              <a:spcAft>
                <a:spcPts val="0"/>
              </a:spcAft>
              <a:buClr>
                <a:srgbClr val="000000"/>
              </a:buClr>
              <a:buSzPts val="2214"/>
              <a:buChar char="●"/>
              <a:defRPr/>
            </a:lvl7pPr>
            <a:lvl8pPr indent="-369189" lvl="7" marL="3657600" rtl="0" algn="l">
              <a:lnSpc>
                <a:spcPct val="90000"/>
              </a:lnSpc>
              <a:spcBef>
                <a:spcPts val="4500"/>
              </a:spcBef>
              <a:spcAft>
                <a:spcPts val="0"/>
              </a:spcAft>
              <a:buClr>
                <a:srgbClr val="000000"/>
              </a:buClr>
              <a:buSzPts val="2214"/>
              <a:buChar char="○"/>
              <a:defRPr/>
            </a:lvl8pPr>
            <a:lvl9pPr indent="-369189" lvl="8" marL="4114800" rtl="0" algn="l">
              <a:lnSpc>
                <a:spcPct val="90000"/>
              </a:lnSpc>
              <a:spcBef>
                <a:spcPts val="4500"/>
              </a:spcBef>
              <a:spcAft>
                <a:spcPts val="0"/>
              </a:spcAft>
              <a:buClr>
                <a:srgbClr val="000000"/>
              </a:buClr>
              <a:buSzPts val="2214"/>
              <a:buChar char="■"/>
              <a:defRPr/>
            </a:lvl9pPr>
          </a:lstStyle>
          <a:p/>
        </p:txBody>
      </p:sp>
      <p:sp>
        <p:nvSpPr>
          <p:cNvPr id="59" name="Google Shape;59;p14"/>
          <p:cNvSpPr txBox="1"/>
          <p:nvPr>
            <p:ph idx="3" type="body"/>
          </p:nvPr>
        </p:nvSpPr>
        <p:spPr>
          <a:xfrm>
            <a:off x="1206500" y="11609910"/>
            <a:ext cx="21971100" cy="1116900"/>
          </a:xfrm>
          <a:prstGeom prst="rect">
            <a:avLst/>
          </a:prstGeom>
          <a:noFill/>
          <a:ln>
            <a:noFill/>
          </a:ln>
        </p:spPr>
        <p:txBody>
          <a:bodyPr anchorCtr="0" anchor="t" bIns="50800" lIns="50800" spcFirstLastPara="1" rIns="50800" wrap="square" tIns="50800">
            <a:normAutofit/>
          </a:bodyPr>
          <a:lstStyle>
            <a:lvl1pPr indent="-228600" lvl="0" marL="457200" rtl="0" algn="l">
              <a:lnSpc>
                <a:spcPct val="100000"/>
              </a:lnSpc>
              <a:spcBef>
                <a:spcPts val="0"/>
              </a:spcBef>
              <a:spcAft>
                <a:spcPts val="0"/>
              </a:spcAft>
              <a:buClr>
                <a:srgbClr val="000000"/>
              </a:buClr>
              <a:buSzPts val="5500"/>
              <a:buFont typeface="Helvetica Neue"/>
              <a:buNone/>
              <a:defRPr b="1" sz="5500"/>
            </a:lvl1pPr>
            <a:lvl2pPr indent="-228600" lvl="1" marL="914400" rtl="0" algn="l">
              <a:lnSpc>
                <a:spcPct val="100000"/>
              </a:lnSpc>
              <a:spcBef>
                <a:spcPts val="0"/>
              </a:spcBef>
              <a:spcAft>
                <a:spcPts val="0"/>
              </a:spcAft>
              <a:buClr>
                <a:srgbClr val="000000"/>
              </a:buClr>
              <a:buSzPts val="5500"/>
              <a:buFont typeface="Helvetica Neue"/>
              <a:buNone/>
              <a:defRPr b="1" sz="5500"/>
            </a:lvl2pPr>
            <a:lvl3pPr indent="-228600" lvl="2" marL="1371600" rtl="0" algn="l">
              <a:lnSpc>
                <a:spcPct val="100000"/>
              </a:lnSpc>
              <a:spcBef>
                <a:spcPts val="0"/>
              </a:spcBef>
              <a:spcAft>
                <a:spcPts val="0"/>
              </a:spcAft>
              <a:buClr>
                <a:srgbClr val="000000"/>
              </a:buClr>
              <a:buSzPts val="5500"/>
              <a:buFont typeface="Helvetica Neue"/>
              <a:buNone/>
              <a:defRPr b="1" sz="5500"/>
            </a:lvl3pPr>
            <a:lvl4pPr indent="-228600" lvl="3" marL="1828800" rtl="0" algn="l">
              <a:lnSpc>
                <a:spcPct val="100000"/>
              </a:lnSpc>
              <a:spcBef>
                <a:spcPts val="0"/>
              </a:spcBef>
              <a:spcAft>
                <a:spcPts val="0"/>
              </a:spcAft>
              <a:buClr>
                <a:srgbClr val="000000"/>
              </a:buClr>
              <a:buSzPts val="5500"/>
              <a:buFont typeface="Helvetica Neue"/>
              <a:buNone/>
              <a:defRPr b="1" sz="5500"/>
            </a:lvl4pPr>
            <a:lvl5pPr indent="-228600" lvl="4" marL="2286000" rtl="0" algn="l">
              <a:lnSpc>
                <a:spcPct val="100000"/>
              </a:lnSpc>
              <a:spcBef>
                <a:spcPts val="0"/>
              </a:spcBef>
              <a:spcAft>
                <a:spcPts val="0"/>
              </a:spcAft>
              <a:buClr>
                <a:srgbClr val="000000"/>
              </a:buClr>
              <a:buSzPts val="5500"/>
              <a:buFont typeface="Helvetica Neue"/>
              <a:buNone/>
              <a:defRPr b="1" sz="5500"/>
            </a:lvl5pPr>
            <a:lvl6pPr indent="-369189" lvl="5" marL="2743200" rtl="0" algn="l">
              <a:lnSpc>
                <a:spcPct val="90000"/>
              </a:lnSpc>
              <a:spcBef>
                <a:spcPts val="4500"/>
              </a:spcBef>
              <a:spcAft>
                <a:spcPts val="0"/>
              </a:spcAft>
              <a:buClr>
                <a:srgbClr val="000000"/>
              </a:buClr>
              <a:buSzPts val="2214"/>
              <a:buChar char="■"/>
              <a:defRPr/>
            </a:lvl6pPr>
            <a:lvl7pPr indent="-369189" lvl="6" marL="3200400" rtl="0" algn="l">
              <a:lnSpc>
                <a:spcPct val="90000"/>
              </a:lnSpc>
              <a:spcBef>
                <a:spcPts val="4500"/>
              </a:spcBef>
              <a:spcAft>
                <a:spcPts val="0"/>
              </a:spcAft>
              <a:buClr>
                <a:srgbClr val="000000"/>
              </a:buClr>
              <a:buSzPts val="2214"/>
              <a:buChar char="●"/>
              <a:defRPr/>
            </a:lvl7pPr>
            <a:lvl8pPr indent="-369189" lvl="7" marL="3657600" rtl="0" algn="l">
              <a:lnSpc>
                <a:spcPct val="90000"/>
              </a:lnSpc>
              <a:spcBef>
                <a:spcPts val="4500"/>
              </a:spcBef>
              <a:spcAft>
                <a:spcPts val="0"/>
              </a:spcAft>
              <a:buClr>
                <a:srgbClr val="000000"/>
              </a:buClr>
              <a:buSzPts val="2214"/>
              <a:buChar char="○"/>
              <a:defRPr/>
            </a:lvl8pPr>
            <a:lvl9pPr indent="-369189" lvl="8" marL="4114800" rtl="0" algn="l">
              <a:lnSpc>
                <a:spcPct val="90000"/>
              </a:lnSpc>
              <a:spcBef>
                <a:spcPts val="4500"/>
              </a:spcBef>
              <a:spcAft>
                <a:spcPts val="0"/>
              </a:spcAft>
              <a:buClr>
                <a:srgbClr val="000000"/>
              </a:buClr>
              <a:buSzPts val="2214"/>
              <a:buChar char="■"/>
              <a:defRPr/>
            </a:lvl9pPr>
          </a:lstStyle>
          <a:p/>
        </p:txBody>
      </p:sp>
      <p:sp>
        <p:nvSpPr>
          <p:cNvPr id="60" name="Google Shape;60;p14"/>
          <p:cNvSpPr txBox="1"/>
          <p:nvPr>
            <p:ph idx="12" type="sldNum"/>
          </p:nvPr>
        </p:nvSpPr>
        <p:spPr>
          <a:xfrm>
            <a:off x="12001499" y="13080999"/>
            <a:ext cx="368400" cy="379800"/>
          </a:xfrm>
          <a:prstGeom prst="rect">
            <a:avLst/>
          </a:prstGeom>
          <a:noFill/>
          <a:ln>
            <a:noFill/>
          </a:ln>
        </p:spPr>
        <p:txBody>
          <a:bodyPr anchorCtr="0" anchor="b" bIns="50800" lIns="50800" spcFirstLastPara="1" rIns="50800" wrap="square" tIns="50800">
            <a:spAutoFit/>
          </a:bodyPr>
          <a:lstStyle>
            <a:lvl1pPr indent="0" lvl="0" marL="0" rt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rt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rt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rt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rt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rt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rt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rt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rt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en-US"/>
              <a:t>‹#›</a:t>
            </a:fld>
            <a:endParaRPr sz="2700">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831200" y="5735600"/>
            <a:ext cx="22721700" cy="2244900"/>
          </a:xfrm>
          <a:prstGeom prst="rect">
            <a:avLst/>
          </a:prstGeom>
        </p:spPr>
        <p:txBody>
          <a:bodyPr anchorCtr="0" anchor="ctr" bIns="243800" lIns="243800" spcFirstLastPara="1" rIns="243800" wrap="square" tIns="243800">
            <a:norm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p:txBody>
      </p:sp>
      <p:sp>
        <p:nvSpPr>
          <p:cNvPr id="15" name="Google Shape;15;p3"/>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831200" y="1186733"/>
            <a:ext cx="22721700" cy="1527300"/>
          </a:xfrm>
          <a:prstGeom prst="rect">
            <a:avLst/>
          </a:prstGeom>
        </p:spPr>
        <p:txBody>
          <a:bodyPr anchorCtr="0" anchor="t" bIns="243800" lIns="243800" spcFirstLastPara="1" rIns="243800" wrap="square" tIns="243800">
            <a:norm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18" name="Google Shape;18;p4"/>
          <p:cNvSpPr txBox="1"/>
          <p:nvPr>
            <p:ph idx="1" type="body"/>
          </p:nvPr>
        </p:nvSpPr>
        <p:spPr>
          <a:xfrm>
            <a:off x="831200" y="3073267"/>
            <a:ext cx="22721700" cy="9110400"/>
          </a:xfrm>
          <a:prstGeom prst="rect">
            <a:avLst/>
          </a:prstGeom>
        </p:spPr>
        <p:txBody>
          <a:bodyPr anchorCtr="0" anchor="t" bIns="243800" lIns="243800" spcFirstLastPara="1" rIns="243800" wrap="square" tIns="243800">
            <a:normAutofit/>
          </a:bodyPr>
          <a:lstStyle>
            <a:lvl1pPr indent="-533400" lvl="0" marL="457200">
              <a:spcBef>
                <a:spcPts val="0"/>
              </a:spcBef>
              <a:spcAft>
                <a:spcPts val="0"/>
              </a:spcAft>
              <a:buSzPts val="4800"/>
              <a:buChar char="●"/>
              <a:defRPr/>
            </a:lvl1pPr>
            <a:lvl2pPr indent="-463550" lvl="1" marL="914400">
              <a:spcBef>
                <a:spcPts val="0"/>
              </a:spcBef>
              <a:spcAft>
                <a:spcPts val="0"/>
              </a:spcAft>
              <a:buSzPts val="3700"/>
              <a:buChar char="○"/>
              <a:defRPr/>
            </a:lvl2pPr>
            <a:lvl3pPr indent="-463550" lvl="2" marL="1371600">
              <a:spcBef>
                <a:spcPts val="0"/>
              </a:spcBef>
              <a:spcAft>
                <a:spcPts val="0"/>
              </a:spcAft>
              <a:buSzPts val="3700"/>
              <a:buChar char="■"/>
              <a:defRPr/>
            </a:lvl3pPr>
            <a:lvl4pPr indent="-463550" lvl="3" marL="1828800">
              <a:spcBef>
                <a:spcPts val="0"/>
              </a:spcBef>
              <a:spcAft>
                <a:spcPts val="0"/>
              </a:spcAft>
              <a:buSzPts val="3700"/>
              <a:buChar char="●"/>
              <a:defRPr/>
            </a:lvl4pPr>
            <a:lvl5pPr indent="-463550" lvl="4" marL="2286000">
              <a:spcBef>
                <a:spcPts val="0"/>
              </a:spcBef>
              <a:spcAft>
                <a:spcPts val="0"/>
              </a:spcAft>
              <a:buSzPts val="3700"/>
              <a:buChar char="○"/>
              <a:defRPr/>
            </a:lvl5pPr>
            <a:lvl6pPr indent="-463550" lvl="5" marL="2743200">
              <a:spcBef>
                <a:spcPts val="0"/>
              </a:spcBef>
              <a:spcAft>
                <a:spcPts val="0"/>
              </a:spcAft>
              <a:buSzPts val="3700"/>
              <a:buChar char="■"/>
              <a:defRPr/>
            </a:lvl6pPr>
            <a:lvl7pPr indent="-463550" lvl="6" marL="3200400">
              <a:spcBef>
                <a:spcPts val="0"/>
              </a:spcBef>
              <a:spcAft>
                <a:spcPts val="0"/>
              </a:spcAft>
              <a:buSzPts val="3700"/>
              <a:buChar char="●"/>
              <a:defRPr/>
            </a:lvl7pPr>
            <a:lvl8pPr indent="-463550" lvl="7" marL="3657600">
              <a:spcBef>
                <a:spcPts val="0"/>
              </a:spcBef>
              <a:spcAft>
                <a:spcPts val="0"/>
              </a:spcAft>
              <a:buSzPts val="3700"/>
              <a:buChar char="○"/>
              <a:defRPr/>
            </a:lvl8pPr>
            <a:lvl9pPr indent="-463550" lvl="8" marL="4114800">
              <a:spcBef>
                <a:spcPts val="0"/>
              </a:spcBef>
              <a:spcAft>
                <a:spcPts val="0"/>
              </a:spcAft>
              <a:buSzPts val="3700"/>
              <a:buChar char="■"/>
              <a:defRPr/>
            </a:lvl9pPr>
          </a:lstStyle>
          <a:p/>
        </p:txBody>
      </p:sp>
      <p:sp>
        <p:nvSpPr>
          <p:cNvPr id="19" name="Google Shape;19;p4"/>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831200" y="1186733"/>
            <a:ext cx="22721700" cy="1527300"/>
          </a:xfrm>
          <a:prstGeom prst="rect">
            <a:avLst/>
          </a:prstGeom>
        </p:spPr>
        <p:txBody>
          <a:bodyPr anchorCtr="0" anchor="t" bIns="243800" lIns="243800" spcFirstLastPara="1" rIns="243800" wrap="square" tIns="243800">
            <a:norm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22" name="Google Shape;22;p5"/>
          <p:cNvSpPr txBox="1"/>
          <p:nvPr>
            <p:ph idx="1" type="body"/>
          </p:nvPr>
        </p:nvSpPr>
        <p:spPr>
          <a:xfrm>
            <a:off x="831200" y="3073267"/>
            <a:ext cx="10666500" cy="9110400"/>
          </a:xfrm>
          <a:prstGeom prst="rect">
            <a:avLst/>
          </a:prstGeom>
        </p:spPr>
        <p:txBody>
          <a:bodyPr anchorCtr="0" anchor="t" bIns="243800" lIns="243800" spcFirstLastPara="1" rIns="243800" wrap="square" tIns="243800">
            <a:normAutofit/>
          </a:bodyPr>
          <a:lstStyle>
            <a:lvl1pPr indent="-463550" lvl="0" marL="457200">
              <a:spcBef>
                <a:spcPts val="0"/>
              </a:spcBef>
              <a:spcAft>
                <a:spcPts val="0"/>
              </a:spcAft>
              <a:buSzPts val="3700"/>
              <a:buChar char="●"/>
              <a:defRPr sz="3700"/>
            </a:lvl1pPr>
            <a:lvl2pPr indent="-431800" lvl="1" marL="914400">
              <a:spcBef>
                <a:spcPts val="0"/>
              </a:spcBef>
              <a:spcAft>
                <a:spcPts val="0"/>
              </a:spcAft>
              <a:buSzPts val="3200"/>
              <a:buChar char="○"/>
              <a:defRPr sz="3200"/>
            </a:lvl2pPr>
            <a:lvl3pPr indent="-431800" lvl="2" marL="1371600">
              <a:spcBef>
                <a:spcPts val="0"/>
              </a:spcBef>
              <a:spcAft>
                <a:spcPts val="0"/>
              </a:spcAft>
              <a:buSzPts val="3200"/>
              <a:buChar char="■"/>
              <a:defRPr sz="3200"/>
            </a:lvl3pPr>
            <a:lvl4pPr indent="-431800" lvl="3" marL="1828800">
              <a:spcBef>
                <a:spcPts val="0"/>
              </a:spcBef>
              <a:spcAft>
                <a:spcPts val="0"/>
              </a:spcAft>
              <a:buSzPts val="3200"/>
              <a:buChar char="●"/>
              <a:defRPr sz="3200"/>
            </a:lvl4pPr>
            <a:lvl5pPr indent="-431800" lvl="4" marL="2286000">
              <a:spcBef>
                <a:spcPts val="0"/>
              </a:spcBef>
              <a:spcAft>
                <a:spcPts val="0"/>
              </a:spcAft>
              <a:buSzPts val="3200"/>
              <a:buChar char="○"/>
              <a:defRPr sz="3200"/>
            </a:lvl5pPr>
            <a:lvl6pPr indent="-431800" lvl="5" marL="2743200">
              <a:spcBef>
                <a:spcPts val="0"/>
              </a:spcBef>
              <a:spcAft>
                <a:spcPts val="0"/>
              </a:spcAft>
              <a:buSzPts val="3200"/>
              <a:buChar char="■"/>
              <a:defRPr sz="3200"/>
            </a:lvl6pPr>
            <a:lvl7pPr indent="-431800" lvl="6" marL="3200400">
              <a:spcBef>
                <a:spcPts val="0"/>
              </a:spcBef>
              <a:spcAft>
                <a:spcPts val="0"/>
              </a:spcAft>
              <a:buSzPts val="3200"/>
              <a:buChar char="●"/>
              <a:defRPr sz="3200"/>
            </a:lvl7pPr>
            <a:lvl8pPr indent="-431800" lvl="7" marL="3657600">
              <a:spcBef>
                <a:spcPts val="0"/>
              </a:spcBef>
              <a:spcAft>
                <a:spcPts val="0"/>
              </a:spcAft>
              <a:buSzPts val="3200"/>
              <a:buChar char="○"/>
              <a:defRPr sz="3200"/>
            </a:lvl8pPr>
            <a:lvl9pPr indent="-431800" lvl="8" marL="4114800">
              <a:spcBef>
                <a:spcPts val="0"/>
              </a:spcBef>
              <a:spcAft>
                <a:spcPts val="0"/>
              </a:spcAft>
              <a:buSzPts val="3200"/>
              <a:buChar char="■"/>
              <a:defRPr sz="3200"/>
            </a:lvl9pPr>
          </a:lstStyle>
          <a:p/>
        </p:txBody>
      </p:sp>
      <p:sp>
        <p:nvSpPr>
          <p:cNvPr id="23" name="Google Shape;23;p5"/>
          <p:cNvSpPr txBox="1"/>
          <p:nvPr>
            <p:ph idx="2" type="body"/>
          </p:nvPr>
        </p:nvSpPr>
        <p:spPr>
          <a:xfrm>
            <a:off x="12886400" y="3073267"/>
            <a:ext cx="10666500" cy="9110400"/>
          </a:xfrm>
          <a:prstGeom prst="rect">
            <a:avLst/>
          </a:prstGeom>
        </p:spPr>
        <p:txBody>
          <a:bodyPr anchorCtr="0" anchor="t" bIns="243800" lIns="243800" spcFirstLastPara="1" rIns="243800" wrap="square" tIns="243800">
            <a:normAutofit/>
          </a:bodyPr>
          <a:lstStyle>
            <a:lvl1pPr indent="-463550" lvl="0" marL="457200">
              <a:spcBef>
                <a:spcPts val="0"/>
              </a:spcBef>
              <a:spcAft>
                <a:spcPts val="0"/>
              </a:spcAft>
              <a:buSzPts val="3700"/>
              <a:buChar char="●"/>
              <a:defRPr sz="3700"/>
            </a:lvl1pPr>
            <a:lvl2pPr indent="-431800" lvl="1" marL="914400">
              <a:spcBef>
                <a:spcPts val="0"/>
              </a:spcBef>
              <a:spcAft>
                <a:spcPts val="0"/>
              </a:spcAft>
              <a:buSzPts val="3200"/>
              <a:buChar char="○"/>
              <a:defRPr sz="3200"/>
            </a:lvl2pPr>
            <a:lvl3pPr indent="-431800" lvl="2" marL="1371600">
              <a:spcBef>
                <a:spcPts val="0"/>
              </a:spcBef>
              <a:spcAft>
                <a:spcPts val="0"/>
              </a:spcAft>
              <a:buSzPts val="3200"/>
              <a:buChar char="■"/>
              <a:defRPr sz="3200"/>
            </a:lvl3pPr>
            <a:lvl4pPr indent="-431800" lvl="3" marL="1828800">
              <a:spcBef>
                <a:spcPts val="0"/>
              </a:spcBef>
              <a:spcAft>
                <a:spcPts val="0"/>
              </a:spcAft>
              <a:buSzPts val="3200"/>
              <a:buChar char="●"/>
              <a:defRPr sz="3200"/>
            </a:lvl4pPr>
            <a:lvl5pPr indent="-431800" lvl="4" marL="2286000">
              <a:spcBef>
                <a:spcPts val="0"/>
              </a:spcBef>
              <a:spcAft>
                <a:spcPts val="0"/>
              </a:spcAft>
              <a:buSzPts val="3200"/>
              <a:buChar char="○"/>
              <a:defRPr sz="3200"/>
            </a:lvl5pPr>
            <a:lvl6pPr indent="-431800" lvl="5" marL="2743200">
              <a:spcBef>
                <a:spcPts val="0"/>
              </a:spcBef>
              <a:spcAft>
                <a:spcPts val="0"/>
              </a:spcAft>
              <a:buSzPts val="3200"/>
              <a:buChar char="■"/>
              <a:defRPr sz="3200"/>
            </a:lvl6pPr>
            <a:lvl7pPr indent="-431800" lvl="6" marL="3200400">
              <a:spcBef>
                <a:spcPts val="0"/>
              </a:spcBef>
              <a:spcAft>
                <a:spcPts val="0"/>
              </a:spcAft>
              <a:buSzPts val="3200"/>
              <a:buChar char="●"/>
              <a:defRPr sz="3200"/>
            </a:lvl7pPr>
            <a:lvl8pPr indent="-431800" lvl="7" marL="3657600">
              <a:spcBef>
                <a:spcPts val="0"/>
              </a:spcBef>
              <a:spcAft>
                <a:spcPts val="0"/>
              </a:spcAft>
              <a:buSzPts val="3200"/>
              <a:buChar char="○"/>
              <a:defRPr sz="3200"/>
            </a:lvl8pPr>
            <a:lvl9pPr indent="-431800" lvl="8" marL="4114800">
              <a:spcBef>
                <a:spcPts val="0"/>
              </a:spcBef>
              <a:spcAft>
                <a:spcPts val="0"/>
              </a:spcAft>
              <a:buSzPts val="3200"/>
              <a:buChar char="■"/>
              <a:defRPr sz="3200"/>
            </a:lvl9pPr>
          </a:lstStyle>
          <a:p/>
        </p:txBody>
      </p:sp>
      <p:sp>
        <p:nvSpPr>
          <p:cNvPr id="24" name="Google Shape;24;p5"/>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831200" y="1186733"/>
            <a:ext cx="22721700" cy="1527300"/>
          </a:xfrm>
          <a:prstGeom prst="rect">
            <a:avLst/>
          </a:prstGeom>
        </p:spPr>
        <p:txBody>
          <a:bodyPr anchorCtr="0" anchor="t" bIns="243800" lIns="243800" spcFirstLastPara="1" rIns="243800" wrap="square" tIns="243800">
            <a:normAutofit/>
          </a:bodyPr>
          <a:lstStyle>
            <a:lvl1pPr lvl="0">
              <a:spcBef>
                <a:spcPts val="0"/>
              </a:spcBef>
              <a:spcAft>
                <a:spcPts val="0"/>
              </a:spcAft>
              <a:buSzPts val="7500"/>
              <a:buNone/>
              <a:defRPr/>
            </a:lvl1pPr>
            <a:lvl2pPr lvl="1">
              <a:spcBef>
                <a:spcPts val="0"/>
              </a:spcBef>
              <a:spcAft>
                <a:spcPts val="0"/>
              </a:spcAft>
              <a:buSzPts val="7500"/>
              <a:buNone/>
              <a:defRPr/>
            </a:lvl2pPr>
            <a:lvl3pPr lvl="2">
              <a:spcBef>
                <a:spcPts val="0"/>
              </a:spcBef>
              <a:spcAft>
                <a:spcPts val="0"/>
              </a:spcAft>
              <a:buSzPts val="7500"/>
              <a:buNone/>
              <a:defRPr/>
            </a:lvl3pPr>
            <a:lvl4pPr lvl="3">
              <a:spcBef>
                <a:spcPts val="0"/>
              </a:spcBef>
              <a:spcAft>
                <a:spcPts val="0"/>
              </a:spcAft>
              <a:buSzPts val="7500"/>
              <a:buNone/>
              <a:defRPr/>
            </a:lvl4pPr>
            <a:lvl5pPr lvl="4">
              <a:spcBef>
                <a:spcPts val="0"/>
              </a:spcBef>
              <a:spcAft>
                <a:spcPts val="0"/>
              </a:spcAft>
              <a:buSzPts val="7500"/>
              <a:buNone/>
              <a:defRPr/>
            </a:lvl5pPr>
            <a:lvl6pPr lvl="5">
              <a:spcBef>
                <a:spcPts val="0"/>
              </a:spcBef>
              <a:spcAft>
                <a:spcPts val="0"/>
              </a:spcAft>
              <a:buSzPts val="7500"/>
              <a:buNone/>
              <a:defRPr/>
            </a:lvl6pPr>
            <a:lvl7pPr lvl="6">
              <a:spcBef>
                <a:spcPts val="0"/>
              </a:spcBef>
              <a:spcAft>
                <a:spcPts val="0"/>
              </a:spcAft>
              <a:buSzPts val="7500"/>
              <a:buNone/>
              <a:defRPr/>
            </a:lvl7pPr>
            <a:lvl8pPr lvl="7">
              <a:spcBef>
                <a:spcPts val="0"/>
              </a:spcBef>
              <a:spcAft>
                <a:spcPts val="0"/>
              </a:spcAft>
              <a:buSzPts val="7500"/>
              <a:buNone/>
              <a:defRPr/>
            </a:lvl8pPr>
            <a:lvl9pPr lvl="8">
              <a:spcBef>
                <a:spcPts val="0"/>
              </a:spcBef>
              <a:spcAft>
                <a:spcPts val="0"/>
              </a:spcAft>
              <a:buSzPts val="7500"/>
              <a:buNone/>
              <a:defRPr/>
            </a:lvl9pPr>
          </a:lstStyle>
          <a:p/>
        </p:txBody>
      </p:sp>
      <p:sp>
        <p:nvSpPr>
          <p:cNvPr id="27" name="Google Shape;27;p6"/>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831200" y="1481600"/>
            <a:ext cx="7488000" cy="2015100"/>
          </a:xfrm>
          <a:prstGeom prst="rect">
            <a:avLst/>
          </a:prstGeom>
        </p:spPr>
        <p:txBody>
          <a:bodyPr anchorCtr="0" anchor="b" bIns="243800" lIns="243800" spcFirstLastPara="1" rIns="243800" wrap="square" tIns="2438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0" name="Google Shape;30;p7"/>
          <p:cNvSpPr txBox="1"/>
          <p:nvPr>
            <p:ph idx="1" type="body"/>
          </p:nvPr>
        </p:nvSpPr>
        <p:spPr>
          <a:xfrm>
            <a:off x="831200" y="3705600"/>
            <a:ext cx="7488000" cy="8478300"/>
          </a:xfrm>
          <a:prstGeom prst="rect">
            <a:avLst/>
          </a:prstGeom>
        </p:spPr>
        <p:txBody>
          <a:bodyPr anchorCtr="0" anchor="t" bIns="243800" lIns="243800" spcFirstLastPara="1" rIns="243800" wrap="square" tIns="243800">
            <a:normAutofit/>
          </a:bodyPr>
          <a:lstStyle>
            <a:lvl1pPr indent="-431800" lvl="0" marL="457200">
              <a:spcBef>
                <a:spcPts val="0"/>
              </a:spcBef>
              <a:spcAft>
                <a:spcPts val="0"/>
              </a:spcAft>
              <a:buSzPts val="3200"/>
              <a:buChar char="●"/>
              <a:defRPr sz="3200"/>
            </a:lvl1pPr>
            <a:lvl2pPr indent="-431800" lvl="1" marL="914400">
              <a:spcBef>
                <a:spcPts val="0"/>
              </a:spcBef>
              <a:spcAft>
                <a:spcPts val="0"/>
              </a:spcAft>
              <a:buSzPts val="3200"/>
              <a:buChar char="○"/>
              <a:defRPr sz="3200"/>
            </a:lvl2pPr>
            <a:lvl3pPr indent="-431800" lvl="2" marL="1371600">
              <a:spcBef>
                <a:spcPts val="0"/>
              </a:spcBef>
              <a:spcAft>
                <a:spcPts val="0"/>
              </a:spcAft>
              <a:buSzPts val="3200"/>
              <a:buChar char="■"/>
              <a:defRPr sz="3200"/>
            </a:lvl3pPr>
            <a:lvl4pPr indent="-431800" lvl="3" marL="1828800">
              <a:spcBef>
                <a:spcPts val="0"/>
              </a:spcBef>
              <a:spcAft>
                <a:spcPts val="0"/>
              </a:spcAft>
              <a:buSzPts val="3200"/>
              <a:buChar char="●"/>
              <a:defRPr sz="3200"/>
            </a:lvl4pPr>
            <a:lvl5pPr indent="-431800" lvl="4" marL="2286000">
              <a:spcBef>
                <a:spcPts val="0"/>
              </a:spcBef>
              <a:spcAft>
                <a:spcPts val="0"/>
              </a:spcAft>
              <a:buSzPts val="3200"/>
              <a:buChar char="○"/>
              <a:defRPr sz="3200"/>
            </a:lvl5pPr>
            <a:lvl6pPr indent="-431800" lvl="5" marL="2743200">
              <a:spcBef>
                <a:spcPts val="0"/>
              </a:spcBef>
              <a:spcAft>
                <a:spcPts val="0"/>
              </a:spcAft>
              <a:buSzPts val="3200"/>
              <a:buChar char="■"/>
              <a:defRPr sz="3200"/>
            </a:lvl6pPr>
            <a:lvl7pPr indent="-431800" lvl="6" marL="3200400">
              <a:spcBef>
                <a:spcPts val="0"/>
              </a:spcBef>
              <a:spcAft>
                <a:spcPts val="0"/>
              </a:spcAft>
              <a:buSzPts val="3200"/>
              <a:buChar char="●"/>
              <a:defRPr sz="3200"/>
            </a:lvl7pPr>
            <a:lvl8pPr indent="-431800" lvl="7" marL="3657600">
              <a:spcBef>
                <a:spcPts val="0"/>
              </a:spcBef>
              <a:spcAft>
                <a:spcPts val="0"/>
              </a:spcAft>
              <a:buSzPts val="3200"/>
              <a:buChar char="○"/>
              <a:defRPr sz="3200"/>
            </a:lvl8pPr>
            <a:lvl9pPr indent="-431800" lvl="8" marL="4114800">
              <a:spcBef>
                <a:spcPts val="0"/>
              </a:spcBef>
              <a:spcAft>
                <a:spcPts val="0"/>
              </a:spcAft>
              <a:buSzPts val="3200"/>
              <a:buChar char="■"/>
              <a:defRPr sz="3200"/>
            </a:lvl9pPr>
          </a:lstStyle>
          <a:p/>
        </p:txBody>
      </p:sp>
      <p:sp>
        <p:nvSpPr>
          <p:cNvPr id="31" name="Google Shape;31;p7"/>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1307333" y="1200400"/>
            <a:ext cx="16980900" cy="10908900"/>
          </a:xfrm>
          <a:prstGeom prst="rect">
            <a:avLst/>
          </a:prstGeom>
        </p:spPr>
        <p:txBody>
          <a:bodyPr anchorCtr="0" anchor="ctr" bIns="243800" lIns="243800" spcFirstLastPara="1" rIns="243800" wrap="square" tIns="243800">
            <a:normAutofit/>
          </a:bodyPr>
          <a:lstStyle>
            <a:lvl1pPr lvl="0">
              <a:spcBef>
                <a:spcPts val="0"/>
              </a:spcBef>
              <a:spcAft>
                <a:spcPts val="0"/>
              </a:spcAft>
              <a:buSzPts val="12800"/>
              <a:buNone/>
              <a:defRPr sz="12800"/>
            </a:lvl1pPr>
            <a:lvl2pPr lvl="1">
              <a:spcBef>
                <a:spcPts val="0"/>
              </a:spcBef>
              <a:spcAft>
                <a:spcPts val="0"/>
              </a:spcAft>
              <a:buSzPts val="12800"/>
              <a:buNone/>
              <a:defRPr sz="12800"/>
            </a:lvl2pPr>
            <a:lvl3pPr lvl="2">
              <a:spcBef>
                <a:spcPts val="0"/>
              </a:spcBef>
              <a:spcAft>
                <a:spcPts val="0"/>
              </a:spcAft>
              <a:buSzPts val="12800"/>
              <a:buNone/>
              <a:defRPr sz="12800"/>
            </a:lvl3pPr>
            <a:lvl4pPr lvl="3">
              <a:spcBef>
                <a:spcPts val="0"/>
              </a:spcBef>
              <a:spcAft>
                <a:spcPts val="0"/>
              </a:spcAft>
              <a:buSzPts val="12800"/>
              <a:buNone/>
              <a:defRPr sz="12800"/>
            </a:lvl4pPr>
            <a:lvl5pPr lvl="4">
              <a:spcBef>
                <a:spcPts val="0"/>
              </a:spcBef>
              <a:spcAft>
                <a:spcPts val="0"/>
              </a:spcAft>
              <a:buSzPts val="12800"/>
              <a:buNone/>
              <a:defRPr sz="12800"/>
            </a:lvl5pPr>
            <a:lvl6pPr lvl="5">
              <a:spcBef>
                <a:spcPts val="0"/>
              </a:spcBef>
              <a:spcAft>
                <a:spcPts val="0"/>
              </a:spcAft>
              <a:buSzPts val="12800"/>
              <a:buNone/>
              <a:defRPr sz="12800"/>
            </a:lvl6pPr>
            <a:lvl7pPr lvl="6">
              <a:spcBef>
                <a:spcPts val="0"/>
              </a:spcBef>
              <a:spcAft>
                <a:spcPts val="0"/>
              </a:spcAft>
              <a:buSzPts val="12800"/>
              <a:buNone/>
              <a:defRPr sz="12800"/>
            </a:lvl7pPr>
            <a:lvl8pPr lvl="7">
              <a:spcBef>
                <a:spcPts val="0"/>
              </a:spcBef>
              <a:spcAft>
                <a:spcPts val="0"/>
              </a:spcAft>
              <a:buSzPts val="12800"/>
              <a:buNone/>
              <a:defRPr sz="12800"/>
            </a:lvl8pPr>
            <a:lvl9pPr lvl="8">
              <a:spcBef>
                <a:spcPts val="0"/>
              </a:spcBef>
              <a:spcAft>
                <a:spcPts val="0"/>
              </a:spcAft>
              <a:buSzPts val="12800"/>
              <a:buNone/>
              <a:defRPr sz="12800"/>
            </a:lvl9pPr>
          </a:lstStyle>
          <a:p/>
        </p:txBody>
      </p:sp>
      <p:sp>
        <p:nvSpPr>
          <p:cNvPr id="34" name="Google Shape;34;p8"/>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12192000" y="-333"/>
            <a:ext cx="12192000" cy="13716000"/>
          </a:xfrm>
          <a:prstGeom prst="rect">
            <a:avLst/>
          </a:prstGeom>
          <a:solidFill>
            <a:schemeClr val="lt2"/>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708000" y="3288467"/>
            <a:ext cx="10787100" cy="3952800"/>
          </a:xfrm>
          <a:prstGeom prst="rect">
            <a:avLst/>
          </a:prstGeom>
        </p:spPr>
        <p:txBody>
          <a:bodyPr anchorCtr="0" anchor="b" bIns="243800" lIns="243800" spcFirstLastPara="1" rIns="243800" wrap="square" tIns="243800">
            <a:normAutofit/>
          </a:bodyPr>
          <a:lstStyle>
            <a:lvl1pPr lvl="0" algn="ctr">
              <a:spcBef>
                <a:spcPts val="0"/>
              </a:spcBef>
              <a:spcAft>
                <a:spcPts val="0"/>
              </a:spcAft>
              <a:buSzPts val="11200"/>
              <a:buNone/>
              <a:defRPr sz="11200"/>
            </a:lvl1pPr>
            <a:lvl2pPr lvl="1" algn="ctr">
              <a:spcBef>
                <a:spcPts val="0"/>
              </a:spcBef>
              <a:spcAft>
                <a:spcPts val="0"/>
              </a:spcAft>
              <a:buSzPts val="11200"/>
              <a:buNone/>
              <a:defRPr sz="11200"/>
            </a:lvl2pPr>
            <a:lvl3pPr lvl="2" algn="ctr">
              <a:spcBef>
                <a:spcPts val="0"/>
              </a:spcBef>
              <a:spcAft>
                <a:spcPts val="0"/>
              </a:spcAft>
              <a:buSzPts val="11200"/>
              <a:buNone/>
              <a:defRPr sz="11200"/>
            </a:lvl3pPr>
            <a:lvl4pPr lvl="3" algn="ctr">
              <a:spcBef>
                <a:spcPts val="0"/>
              </a:spcBef>
              <a:spcAft>
                <a:spcPts val="0"/>
              </a:spcAft>
              <a:buSzPts val="11200"/>
              <a:buNone/>
              <a:defRPr sz="11200"/>
            </a:lvl4pPr>
            <a:lvl5pPr lvl="4" algn="ctr">
              <a:spcBef>
                <a:spcPts val="0"/>
              </a:spcBef>
              <a:spcAft>
                <a:spcPts val="0"/>
              </a:spcAft>
              <a:buSzPts val="11200"/>
              <a:buNone/>
              <a:defRPr sz="11200"/>
            </a:lvl5pPr>
            <a:lvl6pPr lvl="5" algn="ctr">
              <a:spcBef>
                <a:spcPts val="0"/>
              </a:spcBef>
              <a:spcAft>
                <a:spcPts val="0"/>
              </a:spcAft>
              <a:buSzPts val="11200"/>
              <a:buNone/>
              <a:defRPr sz="11200"/>
            </a:lvl6pPr>
            <a:lvl7pPr lvl="6" algn="ctr">
              <a:spcBef>
                <a:spcPts val="0"/>
              </a:spcBef>
              <a:spcAft>
                <a:spcPts val="0"/>
              </a:spcAft>
              <a:buSzPts val="11200"/>
              <a:buNone/>
              <a:defRPr sz="11200"/>
            </a:lvl7pPr>
            <a:lvl8pPr lvl="7" algn="ctr">
              <a:spcBef>
                <a:spcPts val="0"/>
              </a:spcBef>
              <a:spcAft>
                <a:spcPts val="0"/>
              </a:spcAft>
              <a:buSzPts val="11200"/>
              <a:buNone/>
              <a:defRPr sz="11200"/>
            </a:lvl8pPr>
            <a:lvl9pPr lvl="8" algn="ctr">
              <a:spcBef>
                <a:spcPts val="0"/>
              </a:spcBef>
              <a:spcAft>
                <a:spcPts val="0"/>
              </a:spcAft>
              <a:buSzPts val="11200"/>
              <a:buNone/>
              <a:defRPr sz="11200"/>
            </a:lvl9pPr>
          </a:lstStyle>
          <a:p/>
        </p:txBody>
      </p:sp>
      <p:sp>
        <p:nvSpPr>
          <p:cNvPr id="38" name="Google Shape;38;p9"/>
          <p:cNvSpPr txBox="1"/>
          <p:nvPr>
            <p:ph idx="1" type="subTitle"/>
          </p:nvPr>
        </p:nvSpPr>
        <p:spPr>
          <a:xfrm>
            <a:off x="708000" y="7474867"/>
            <a:ext cx="10787100" cy="3293700"/>
          </a:xfrm>
          <a:prstGeom prst="rect">
            <a:avLst/>
          </a:prstGeom>
        </p:spPr>
        <p:txBody>
          <a:bodyPr anchorCtr="0" anchor="t" bIns="243800" lIns="243800" spcFirstLastPara="1" rIns="243800" wrap="square" tIns="2438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39" name="Google Shape;39;p9"/>
          <p:cNvSpPr txBox="1"/>
          <p:nvPr>
            <p:ph idx="2" type="body"/>
          </p:nvPr>
        </p:nvSpPr>
        <p:spPr>
          <a:xfrm>
            <a:off x="13172000" y="1930867"/>
            <a:ext cx="10232100" cy="9853500"/>
          </a:xfrm>
          <a:prstGeom prst="rect">
            <a:avLst/>
          </a:prstGeom>
        </p:spPr>
        <p:txBody>
          <a:bodyPr anchorCtr="0" anchor="ctr" bIns="243800" lIns="243800" spcFirstLastPara="1" rIns="243800" wrap="square" tIns="243800">
            <a:normAutofit/>
          </a:bodyPr>
          <a:lstStyle>
            <a:lvl1pPr indent="-533400" lvl="0" marL="457200">
              <a:spcBef>
                <a:spcPts val="0"/>
              </a:spcBef>
              <a:spcAft>
                <a:spcPts val="0"/>
              </a:spcAft>
              <a:buSzPts val="4800"/>
              <a:buChar char="●"/>
              <a:defRPr/>
            </a:lvl1pPr>
            <a:lvl2pPr indent="-463550" lvl="1" marL="914400">
              <a:spcBef>
                <a:spcPts val="0"/>
              </a:spcBef>
              <a:spcAft>
                <a:spcPts val="0"/>
              </a:spcAft>
              <a:buSzPts val="3700"/>
              <a:buChar char="○"/>
              <a:defRPr/>
            </a:lvl2pPr>
            <a:lvl3pPr indent="-463550" lvl="2" marL="1371600">
              <a:spcBef>
                <a:spcPts val="0"/>
              </a:spcBef>
              <a:spcAft>
                <a:spcPts val="0"/>
              </a:spcAft>
              <a:buSzPts val="3700"/>
              <a:buChar char="■"/>
              <a:defRPr/>
            </a:lvl3pPr>
            <a:lvl4pPr indent="-463550" lvl="3" marL="1828800">
              <a:spcBef>
                <a:spcPts val="0"/>
              </a:spcBef>
              <a:spcAft>
                <a:spcPts val="0"/>
              </a:spcAft>
              <a:buSzPts val="3700"/>
              <a:buChar char="●"/>
              <a:defRPr/>
            </a:lvl4pPr>
            <a:lvl5pPr indent="-463550" lvl="4" marL="2286000">
              <a:spcBef>
                <a:spcPts val="0"/>
              </a:spcBef>
              <a:spcAft>
                <a:spcPts val="0"/>
              </a:spcAft>
              <a:buSzPts val="3700"/>
              <a:buChar char="○"/>
              <a:defRPr/>
            </a:lvl5pPr>
            <a:lvl6pPr indent="-463550" lvl="5" marL="2743200">
              <a:spcBef>
                <a:spcPts val="0"/>
              </a:spcBef>
              <a:spcAft>
                <a:spcPts val="0"/>
              </a:spcAft>
              <a:buSzPts val="3700"/>
              <a:buChar char="■"/>
              <a:defRPr/>
            </a:lvl6pPr>
            <a:lvl7pPr indent="-463550" lvl="6" marL="3200400">
              <a:spcBef>
                <a:spcPts val="0"/>
              </a:spcBef>
              <a:spcAft>
                <a:spcPts val="0"/>
              </a:spcAft>
              <a:buSzPts val="3700"/>
              <a:buChar char="●"/>
              <a:defRPr/>
            </a:lvl7pPr>
            <a:lvl8pPr indent="-463550" lvl="7" marL="3657600">
              <a:spcBef>
                <a:spcPts val="0"/>
              </a:spcBef>
              <a:spcAft>
                <a:spcPts val="0"/>
              </a:spcAft>
              <a:buSzPts val="3700"/>
              <a:buChar char="○"/>
              <a:defRPr/>
            </a:lvl8pPr>
            <a:lvl9pPr indent="-463550" lvl="8" marL="4114800">
              <a:spcBef>
                <a:spcPts val="0"/>
              </a:spcBef>
              <a:spcAft>
                <a:spcPts val="0"/>
              </a:spcAft>
              <a:buSzPts val="3700"/>
              <a:buChar char="■"/>
              <a:defRPr/>
            </a:lvl9pPr>
          </a:lstStyle>
          <a:p/>
        </p:txBody>
      </p:sp>
      <p:sp>
        <p:nvSpPr>
          <p:cNvPr id="40" name="Google Shape;40;p9"/>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831200" y="11281533"/>
            <a:ext cx="15996900" cy="1613700"/>
          </a:xfrm>
          <a:prstGeom prst="rect">
            <a:avLst/>
          </a:prstGeom>
        </p:spPr>
        <p:txBody>
          <a:bodyPr anchorCtr="0" anchor="ctr" bIns="243800" lIns="243800" spcFirstLastPara="1" rIns="243800" wrap="square" tIns="243800">
            <a:normAutofit/>
          </a:bodyPr>
          <a:lstStyle>
            <a:lvl1pPr indent="-228600" lvl="0" marL="457200">
              <a:lnSpc>
                <a:spcPct val="100000"/>
              </a:lnSpc>
              <a:spcBef>
                <a:spcPts val="0"/>
              </a:spcBef>
              <a:spcAft>
                <a:spcPts val="0"/>
              </a:spcAft>
              <a:buSzPts val="4800"/>
              <a:buNone/>
              <a:defRPr/>
            </a:lvl1pPr>
          </a:lstStyle>
          <a:p/>
        </p:txBody>
      </p:sp>
      <p:sp>
        <p:nvSpPr>
          <p:cNvPr id="43" name="Google Shape;43;p10"/>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1200" y="1186733"/>
            <a:ext cx="22721700" cy="1527300"/>
          </a:xfrm>
          <a:prstGeom prst="rect">
            <a:avLst/>
          </a:prstGeom>
          <a:noFill/>
          <a:ln>
            <a:noFill/>
          </a:ln>
        </p:spPr>
        <p:txBody>
          <a:bodyPr anchorCtr="0" anchor="t" bIns="243800" lIns="243800" spcFirstLastPara="1" rIns="243800" wrap="square" tIns="243800">
            <a:normAutofit/>
          </a:bodyPr>
          <a:lstStyle>
            <a:lvl1pPr lvl="0">
              <a:spcBef>
                <a:spcPts val="0"/>
              </a:spcBef>
              <a:spcAft>
                <a:spcPts val="0"/>
              </a:spcAft>
              <a:buClr>
                <a:schemeClr val="dk1"/>
              </a:buClr>
              <a:buSzPts val="7500"/>
              <a:buNone/>
              <a:defRPr sz="7500">
                <a:solidFill>
                  <a:schemeClr val="dk1"/>
                </a:solidFill>
              </a:defRPr>
            </a:lvl1pPr>
            <a:lvl2pPr lvl="1">
              <a:spcBef>
                <a:spcPts val="0"/>
              </a:spcBef>
              <a:spcAft>
                <a:spcPts val="0"/>
              </a:spcAft>
              <a:buClr>
                <a:schemeClr val="dk1"/>
              </a:buClr>
              <a:buSzPts val="7500"/>
              <a:buNone/>
              <a:defRPr sz="7500">
                <a:solidFill>
                  <a:schemeClr val="dk1"/>
                </a:solidFill>
              </a:defRPr>
            </a:lvl2pPr>
            <a:lvl3pPr lvl="2">
              <a:spcBef>
                <a:spcPts val="0"/>
              </a:spcBef>
              <a:spcAft>
                <a:spcPts val="0"/>
              </a:spcAft>
              <a:buClr>
                <a:schemeClr val="dk1"/>
              </a:buClr>
              <a:buSzPts val="7500"/>
              <a:buNone/>
              <a:defRPr sz="7500">
                <a:solidFill>
                  <a:schemeClr val="dk1"/>
                </a:solidFill>
              </a:defRPr>
            </a:lvl3pPr>
            <a:lvl4pPr lvl="3">
              <a:spcBef>
                <a:spcPts val="0"/>
              </a:spcBef>
              <a:spcAft>
                <a:spcPts val="0"/>
              </a:spcAft>
              <a:buClr>
                <a:schemeClr val="dk1"/>
              </a:buClr>
              <a:buSzPts val="7500"/>
              <a:buNone/>
              <a:defRPr sz="7500">
                <a:solidFill>
                  <a:schemeClr val="dk1"/>
                </a:solidFill>
              </a:defRPr>
            </a:lvl4pPr>
            <a:lvl5pPr lvl="4">
              <a:spcBef>
                <a:spcPts val="0"/>
              </a:spcBef>
              <a:spcAft>
                <a:spcPts val="0"/>
              </a:spcAft>
              <a:buClr>
                <a:schemeClr val="dk1"/>
              </a:buClr>
              <a:buSzPts val="7500"/>
              <a:buNone/>
              <a:defRPr sz="7500">
                <a:solidFill>
                  <a:schemeClr val="dk1"/>
                </a:solidFill>
              </a:defRPr>
            </a:lvl5pPr>
            <a:lvl6pPr lvl="5">
              <a:spcBef>
                <a:spcPts val="0"/>
              </a:spcBef>
              <a:spcAft>
                <a:spcPts val="0"/>
              </a:spcAft>
              <a:buClr>
                <a:schemeClr val="dk1"/>
              </a:buClr>
              <a:buSzPts val="7500"/>
              <a:buNone/>
              <a:defRPr sz="7500">
                <a:solidFill>
                  <a:schemeClr val="dk1"/>
                </a:solidFill>
              </a:defRPr>
            </a:lvl6pPr>
            <a:lvl7pPr lvl="6">
              <a:spcBef>
                <a:spcPts val="0"/>
              </a:spcBef>
              <a:spcAft>
                <a:spcPts val="0"/>
              </a:spcAft>
              <a:buClr>
                <a:schemeClr val="dk1"/>
              </a:buClr>
              <a:buSzPts val="7500"/>
              <a:buNone/>
              <a:defRPr sz="7500">
                <a:solidFill>
                  <a:schemeClr val="dk1"/>
                </a:solidFill>
              </a:defRPr>
            </a:lvl7pPr>
            <a:lvl8pPr lvl="7">
              <a:spcBef>
                <a:spcPts val="0"/>
              </a:spcBef>
              <a:spcAft>
                <a:spcPts val="0"/>
              </a:spcAft>
              <a:buClr>
                <a:schemeClr val="dk1"/>
              </a:buClr>
              <a:buSzPts val="7500"/>
              <a:buNone/>
              <a:defRPr sz="7500">
                <a:solidFill>
                  <a:schemeClr val="dk1"/>
                </a:solidFill>
              </a:defRPr>
            </a:lvl8pPr>
            <a:lvl9pPr lvl="8">
              <a:spcBef>
                <a:spcPts val="0"/>
              </a:spcBef>
              <a:spcAft>
                <a:spcPts val="0"/>
              </a:spcAft>
              <a:buClr>
                <a:schemeClr val="dk1"/>
              </a:buClr>
              <a:buSzPts val="7500"/>
              <a:buNone/>
              <a:defRPr sz="7500">
                <a:solidFill>
                  <a:schemeClr val="dk1"/>
                </a:solidFill>
              </a:defRPr>
            </a:lvl9pPr>
          </a:lstStyle>
          <a:p/>
        </p:txBody>
      </p:sp>
      <p:sp>
        <p:nvSpPr>
          <p:cNvPr id="7" name="Google Shape;7;p1"/>
          <p:cNvSpPr txBox="1"/>
          <p:nvPr>
            <p:ph idx="1" type="body"/>
          </p:nvPr>
        </p:nvSpPr>
        <p:spPr>
          <a:xfrm>
            <a:off x="831200" y="3073267"/>
            <a:ext cx="22721700" cy="9110400"/>
          </a:xfrm>
          <a:prstGeom prst="rect">
            <a:avLst/>
          </a:prstGeom>
          <a:noFill/>
          <a:ln>
            <a:noFill/>
          </a:ln>
        </p:spPr>
        <p:txBody>
          <a:bodyPr anchorCtr="0" anchor="t" bIns="243800" lIns="243800" spcFirstLastPara="1" rIns="243800" wrap="square" tIns="243800">
            <a:normAutofit/>
          </a:bodyPr>
          <a:lstStyle>
            <a:lvl1pPr indent="-533400" lvl="0" marL="457200">
              <a:lnSpc>
                <a:spcPct val="115000"/>
              </a:lnSpc>
              <a:spcBef>
                <a:spcPts val="0"/>
              </a:spcBef>
              <a:spcAft>
                <a:spcPts val="0"/>
              </a:spcAft>
              <a:buClr>
                <a:schemeClr val="dk2"/>
              </a:buClr>
              <a:buSzPts val="4800"/>
              <a:buChar char="●"/>
              <a:defRPr sz="4800">
                <a:solidFill>
                  <a:schemeClr val="dk2"/>
                </a:solidFill>
              </a:defRPr>
            </a:lvl1pPr>
            <a:lvl2pPr indent="-463550" lvl="1" marL="914400">
              <a:lnSpc>
                <a:spcPct val="115000"/>
              </a:lnSpc>
              <a:spcBef>
                <a:spcPts val="0"/>
              </a:spcBef>
              <a:spcAft>
                <a:spcPts val="0"/>
              </a:spcAft>
              <a:buClr>
                <a:schemeClr val="dk2"/>
              </a:buClr>
              <a:buSzPts val="3700"/>
              <a:buChar char="○"/>
              <a:defRPr sz="3700">
                <a:solidFill>
                  <a:schemeClr val="dk2"/>
                </a:solidFill>
              </a:defRPr>
            </a:lvl2pPr>
            <a:lvl3pPr indent="-463550" lvl="2" marL="1371600">
              <a:lnSpc>
                <a:spcPct val="115000"/>
              </a:lnSpc>
              <a:spcBef>
                <a:spcPts val="0"/>
              </a:spcBef>
              <a:spcAft>
                <a:spcPts val="0"/>
              </a:spcAft>
              <a:buClr>
                <a:schemeClr val="dk2"/>
              </a:buClr>
              <a:buSzPts val="3700"/>
              <a:buChar char="■"/>
              <a:defRPr sz="3700">
                <a:solidFill>
                  <a:schemeClr val="dk2"/>
                </a:solidFill>
              </a:defRPr>
            </a:lvl3pPr>
            <a:lvl4pPr indent="-463550" lvl="3" marL="1828800">
              <a:lnSpc>
                <a:spcPct val="115000"/>
              </a:lnSpc>
              <a:spcBef>
                <a:spcPts val="0"/>
              </a:spcBef>
              <a:spcAft>
                <a:spcPts val="0"/>
              </a:spcAft>
              <a:buClr>
                <a:schemeClr val="dk2"/>
              </a:buClr>
              <a:buSzPts val="3700"/>
              <a:buChar char="●"/>
              <a:defRPr sz="3700">
                <a:solidFill>
                  <a:schemeClr val="dk2"/>
                </a:solidFill>
              </a:defRPr>
            </a:lvl4pPr>
            <a:lvl5pPr indent="-463550" lvl="4" marL="2286000">
              <a:lnSpc>
                <a:spcPct val="115000"/>
              </a:lnSpc>
              <a:spcBef>
                <a:spcPts val="0"/>
              </a:spcBef>
              <a:spcAft>
                <a:spcPts val="0"/>
              </a:spcAft>
              <a:buClr>
                <a:schemeClr val="dk2"/>
              </a:buClr>
              <a:buSzPts val="3700"/>
              <a:buChar char="○"/>
              <a:defRPr sz="3700">
                <a:solidFill>
                  <a:schemeClr val="dk2"/>
                </a:solidFill>
              </a:defRPr>
            </a:lvl5pPr>
            <a:lvl6pPr indent="-463550" lvl="5" marL="2743200">
              <a:lnSpc>
                <a:spcPct val="115000"/>
              </a:lnSpc>
              <a:spcBef>
                <a:spcPts val="0"/>
              </a:spcBef>
              <a:spcAft>
                <a:spcPts val="0"/>
              </a:spcAft>
              <a:buClr>
                <a:schemeClr val="dk2"/>
              </a:buClr>
              <a:buSzPts val="3700"/>
              <a:buChar char="■"/>
              <a:defRPr sz="3700">
                <a:solidFill>
                  <a:schemeClr val="dk2"/>
                </a:solidFill>
              </a:defRPr>
            </a:lvl6pPr>
            <a:lvl7pPr indent="-463550" lvl="6" marL="3200400">
              <a:lnSpc>
                <a:spcPct val="115000"/>
              </a:lnSpc>
              <a:spcBef>
                <a:spcPts val="0"/>
              </a:spcBef>
              <a:spcAft>
                <a:spcPts val="0"/>
              </a:spcAft>
              <a:buClr>
                <a:schemeClr val="dk2"/>
              </a:buClr>
              <a:buSzPts val="3700"/>
              <a:buChar char="●"/>
              <a:defRPr sz="3700">
                <a:solidFill>
                  <a:schemeClr val="dk2"/>
                </a:solidFill>
              </a:defRPr>
            </a:lvl7pPr>
            <a:lvl8pPr indent="-463550" lvl="7" marL="3657600">
              <a:lnSpc>
                <a:spcPct val="115000"/>
              </a:lnSpc>
              <a:spcBef>
                <a:spcPts val="0"/>
              </a:spcBef>
              <a:spcAft>
                <a:spcPts val="0"/>
              </a:spcAft>
              <a:buClr>
                <a:schemeClr val="dk2"/>
              </a:buClr>
              <a:buSzPts val="3700"/>
              <a:buChar char="○"/>
              <a:defRPr sz="3700">
                <a:solidFill>
                  <a:schemeClr val="dk2"/>
                </a:solidFill>
              </a:defRPr>
            </a:lvl8pPr>
            <a:lvl9pPr indent="-463550" lvl="8" marL="4114800">
              <a:lnSpc>
                <a:spcPct val="115000"/>
              </a:lnSpc>
              <a:spcBef>
                <a:spcPts val="0"/>
              </a:spcBef>
              <a:spcAft>
                <a:spcPts val="0"/>
              </a:spcAft>
              <a:buClr>
                <a:schemeClr val="dk2"/>
              </a:buClr>
              <a:buSzPts val="3700"/>
              <a:buChar char="■"/>
              <a:defRPr sz="3700">
                <a:solidFill>
                  <a:schemeClr val="dk2"/>
                </a:solidFill>
              </a:defRPr>
            </a:lvl9pPr>
          </a:lstStyle>
          <a:p/>
        </p:txBody>
      </p:sp>
      <p:sp>
        <p:nvSpPr>
          <p:cNvPr id="8" name="Google Shape;8;p1"/>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rmAutofit/>
          </a:bodyPr>
          <a:lstStyle>
            <a:lvl1pPr lvl="0" algn="r">
              <a:buNone/>
              <a:defRPr sz="2700">
                <a:solidFill>
                  <a:schemeClr val="dk2"/>
                </a:solidFill>
              </a:defRPr>
            </a:lvl1pPr>
            <a:lvl2pPr lvl="1" algn="r">
              <a:buNone/>
              <a:defRPr sz="2700">
                <a:solidFill>
                  <a:schemeClr val="dk2"/>
                </a:solidFill>
              </a:defRPr>
            </a:lvl2pPr>
            <a:lvl3pPr lvl="2" algn="r">
              <a:buNone/>
              <a:defRPr sz="2700">
                <a:solidFill>
                  <a:schemeClr val="dk2"/>
                </a:solidFill>
              </a:defRPr>
            </a:lvl3pPr>
            <a:lvl4pPr lvl="3" algn="r">
              <a:buNone/>
              <a:defRPr sz="2700">
                <a:solidFill>
                  <a:schemeClr val="dk2"/>
                </a:solidFill>
              </a:defRPr>
            </a:lvl4pPr>
            <a:lvl5pPr lvl="4" algn="r">
              <a:buNone/>
              <a:defRPr sz="2700">
                <a:solidFill>
                  <a:schemeClr val="dk2"/>
                </a:solidFill>
              </a:defRPr>
            </a:lvl5pPr>
            <a:lvl6pPr lvl="5" algn="r">
              <a:buNone/>
              <a:defRPr sz="2700">
                <a:solidFill>
                  <a:schemeClr val="dk2"/>
                </a:solidFill>
              </a:defRPr>
            </a:lvl6pPr>
            <a:lvl7pPr lvl="6" algn="r">
              <a:buNone/>
              <a:defRPr sz="2700">
                <a:solidFill>
                  <a:schemeClr val="dk2"/>
                </a:solidFill>
              </a:defRPr>
            </a:lvl7pPr>
            <a:lvl8pPr lvl="7" algn="r">
              <a:buNone/>
              <a:defRPr sz="2700">
                <a:solidFill>
                  <a:schemeClr val="dk2"/>
                </a:solidFill>
              </a:defRPr>
            </a:lvl8pPr>
            <a:lvl9pPr lvl="8" algn="r">
              <a:buNone/>
              <a:defRPr sz="27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github.com/Nauhcnay/flat_magic_backend" TargetMode="External"/><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24.png"/><Relationship Id="rId5" Type="http://schemas.openxmlformats.org/officeDocument/2006/relationships/image" Target="../media/image39.png"/></Relationships>
</file>

<file path=ppt/slides/_rels/slide12.xml.rels><?xml version="1.0" encoding="UTF-8" standalone="yes"?><Relationships xmlns="http://schemas.openxmlformats.org/package/2006/relationships"><Relationship Id="rId10"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5.png"/><Relationship Id="rId9" Type="http://schemas.openxmlformats.org/officeDocument/2006/relationships/image" Target="../media/image2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19.png"/><Relationship Id="rId8" Type="http://schemas.openxmlformats.org/officeDocument/2006/relationships/image" Target="../media/image21.png"/></Relationships>
</file>

<file path=ppt/slides/_rels/slide13.xml.rels><?xml version="1.0" encoding="UTF-8" standalone="yes"?><Relationships xmlns="http://schemas.openxmlformats.org/package/2006/relationships"><Relationship Id="rId10"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25.png"/><Relationship Id="rId9" Type="http://schemas.openxmlformats.org/officeDocument/2006/relationships/image" Target="../media/image2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19.png"/><Relationship Id="rId8" Type="http://schemas.openxmlformats.org/officeDocument/2006/relationships/image" Target="../media/image21.png"/></Relationships>
</file>

<file path=ppt/slides/_rels/slide14.xml.rels><?xml version="1.0" encoding="UTF-8" standalone="yes"?><Relationships xmlns="http://schemas.openxmlformats.org/package/2006/relationships"><Relationship Id="rId10"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25.png"/><Relationship Id="rId9" Type="http://schemas.openxmlformats.org/officeDocument/2006/relationships/image" Target="../media/image2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19.png"/><Relationship Id="rId8" Type="http://schemas.openxmlformats.org/officeDocument/2006/relationships/image" Target="../media/image21.png"/></Relationships>
</file>

<file path=ppt/slides/_rels/slide15.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25.png"/><Relationship Id="rId9" Type="http://schemas.openxmlformats.org/officeDocument/2006/relationships/image" Target="../media/image2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19.png"/><Relationship Id="rId8" Type="http://schemas.openxmlformats.org/officeDocument/2006/relationships/image" Target="../media/image21.png"/></Relationships>
</file>

<file path=ppt/slides/_rels/slide16.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24.png"/><Relationship Id="rId12" Type="http://schemas.openxmlformats.org/officeDocument/2006/relationships/image" Target="../media/image43.png"/><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25.png"/><Relationship Id="rId9" Type="http://schemas.openxmlformats.org/officeDocument/2006/relationships/image" Target="../media/image2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19.png"/><Relationship Id="rId8"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42.png"/><Relationship Id="rId5" Type="http://schemas.openxmlformats.org/officeDocument/2006/relationships/image" Target="../media/image40.png"/><Relationship Id="rId6"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41.png"/><Relationship Id="rId5"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47.png"/><Relationship Id="rId5" Type="http://schemas.openxmlformats.org/officeDocument/2006/relationships/image" Target="../media/image45.png"/><Relationship Id="rId6" Type="http://schemas.openxmlformats.org/officeDocument/2006/relationships/image" Target="../media/image51.png"/></Relationships>
</file>

<file path=ppt/slides/_rels/slide2.xml.rels><?xml version="1.0" encoding="UTF-8" standalone="yes"?><Relationships xmlns="http://schemas.openxmlformats.org/package/2006/relationships"><Relationship Id="rId10" Type="http://schemas.openxmlformats.org/officeDocument/2006/relationships/image" Target="../media/image32.png"/><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14.png"/><Relationship Id="rId8"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48.png"/><Relationship Id="rId4" Type="http://schemas.openxmlformats.org/officeDocument/2006/relationships/hyperlink" Target="http://drive.google.com/file/d/1e8U8wvZz_m0oCutaS5Thqv3cANp3tRDv/view" TargetMode="External"/><Relationship Id="rId5" Type="http://schemas.openxmlformats.org/officeDocument/2006/relationships/image" Target="../media/image5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53.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7.png"/><Relationship Id="rId7" Type="http://schemas.openxmlformats.org/officeDocument/2006/relationships/image" Target="../media/image11.png"/><Relationship Id="rId8"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0"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61.png"/><Relationship Id="rId5" Type="http://schemas.openxmlformats.org/officeDocument/2006/relationships/image" Target="../media/image54.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0"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31.png"/><Relationship Id="rId7" Type="http://schemas.openxmlformats.org/officeDocument/2006/relationships/image" Target="../media/image22.png"/><Relationship Id="rId8" Type="http://schemas.openxmlformats.org/officeDocument/2006/relationships/image" Target="../media/image19.png"/></Relationships>
</file>

<file path=ppt/slides/_rels/slide7.xml.rels><?xml version="1.0" encoding="UTF-8" standalone="yes"?><Relationships xmlns="http://schemas.openxmlformats.org/package/2006/relationships"><Relationship Id="rId10"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26.png"/><Relationship Id="rId7" Type="http://schemas.openxmlformats.org/officeDocument/2006/relationships/image" Target="../media/image23.png"/><Relationship Id="rId8"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19.png"/><Relationship Id="rId7"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46.png"/><Relationship Id="rId5" Type="http://schemas.openxmlformats.org/officeDocument/2006/relationships/image" Target="../media/image34.png"/><Relationship Id="rId6"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p:nvPr/>
        </p:nvSpPr>
        <p:spPr>
          <a:xfrm rot="10800000">
            <a:off x="0" y="0"/>
            <a:ext cx="24379267" cy="6655267"/>
          </a:xfrm>
          <a:prstGeom prst="flowChartManualInput">
            <a:avLst/>
          </a:prstGeom>
          <a:solidFill>
            <a:srgbClr val="000000"/>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highlight>
                <a:srgbClr val="000000"/>
              </a:highlight>
            </a:endParaRPr>
          </a:p>
        </p:txBody>
      </p:sp>
      <p:sp>
        <p:nvSpPr>
          <p:cNvPr id="66" name="Google Shape;66;p15"/>
          <p:cNvSpPr txBox="1"/>
          <p:nvPr/>
        </p:nvSpPr>
        <p:spPr>
          <a:xfrm>
            <a:off x="285600" y="860333"/>
            <a:ext cx="24098400" cy="3889500"/>
          </a:xfrm>
          <a:prstGeom prst="rect">
            <a:avLst/>
          </a:prstGeom>
          <a:noFill/>
          <a:ln>
            <a:noFill/>
          </a:ln>
        </p:spPr>
        <p:txBody>
          <a:bodyPr anchorCtr="0" anchor="t" bIns="121875" lIns="243800" spcFirstLastPara="1" rIns="243800" wrap="square" tIns="121875">
            <a:noAutofit/>
          </a:bodyPr>
          <a:lstStyle/>
          <a:p>
            <a:pPr indent="0" lvl="0" marL="0" rtl="0" algn="l">
              <a:spcBef>
                <a:spcPts val="0"/>
              </a:spcBef>
              <a:spcAft>
                <a:spcPts val="0"/>
              </a:spcAft>
              <a:buClr>
                <a:schemeClr val="dk1"/>
              </a:buClr>
              <a:buSzPts val="7500"/>
              <a:buFont typeface="Roboto Condensed"/>
              <a:buNone/>
            </a:pPr>
            <a:r>
              <a:t/>
            </a:r>
            <a:endParaRPr sz="2400">
              <a:solidFill>
                <a:schemeClr val="lt1"/>
              </a:solidFill>
              <a:latin typeface="Glegoo"/>
              <a:ea typeface="Glegoo"/>
              <a:cs typeface="Glegoo"/>
              <a:sym typeface="Glegoo"/>
            </a:endParaRPr>
          </a:p>
          <a:p>
            <a:pPr indent="0" lvl="0" marL="0" rtl="0" algn="l">
              <a:spcBef>
                <a:spcPts val="0"/>
              </a:spcBef>
              <a:spcAft>
                <a:spcPts val="0"/>
              </a:spcAft>
              <a:buClr>
                <a:schemeClr val="dk1"/>
              </a:buClr>
              <a:buSzPts val="7500"/>
              <a:buFont typeface="Roboto Condensed"/>
              <a:buNone/>
            </a:pPr>
            <a:r>
              <a:rPr b="1" lang="en-US" sz="8000">
                <a:solidFill>
                  <a:schemeClr val="lt1"/>
                </a:solidFill>
                <a:latin typeface="Glegoo"/>
                <a:ea typeface="Glegoo"/>
                <a:cs typeface="Glegoo"/>
                <a:sym typeface="Glegoo"/>
              </a:rPr>
              <a:t>FlatMagic</a:t>
            </a:r>
            <a:r>
              <a:rPr lang="en-US" sz="6100">
                <a:solidFill>
                  <a:schemeClr val="lt1"/>
                </a:solidFill>
                <a:latin typeface="Glegoo"/>
                <a:ea typeface="Glegoo"/>
                <a:cs typeface="Glegoo"/>
                <a:sym typeface="Glegoo"/>
              </a:rPr>
              <a:t>: Improving Flat Colorization</a:t>
            </a:r>
            <a:br>
              <a:rPr lang="en-US" sz="6100">
                <a:solidFill>
                  <a:schemeClr val="lt1"/>
                </a:solidFill>
                <a:latin typeface="Glegoo"/>
                <a:ea typeface="Glegoo"/>
                <a:cs typeface="Glegoo"/>
                <a:sym typeface="Glegoo"/>
              </a:rPr>
            </a:br>
            <a:r>
              <a:rPr lang="en-US" sz="6100">
                <a:solidFill>
                  <a:schemeClr val="lt1"/>
                </a:solidFill>
                <a:latin typeface="Glegoo"/>
                <a:ea typeface="Glegoo"/>
                <a:cs typeface="Glegoo"/>
                <a:sym typeface="Glegoo"/>
              </a:rPr>
              <a:t>through AI-driven Design</a:t>
            </a:r>
            <a:br>
              <a:rPr lang="en-US" sz="6100">
                <a:solidFill>
                  <a:schemeClr val="lt1"/>
                </a:solidFill>
                <a:latin typeface="Glegoo"/>
                <a:ea typeface="Glegoo"/>
                <a:cs typeface="Glegoo"/>
                <a:sym typeface="Glegoo"/>
              </a:rPr>
            </a:br>
            <a:r>
              <a:rPr lang="en-US" sz="6100">
                <a:solidFill>
                  <a:schemeClr val="lt1"/>
                </a:solidFill>
                <a:latin typeface="Glegoo"/>
                <a:ea typeface="Glegoo"/>
                <a:cs typeface="Glegoo"/>
                <a:sym typeface="Glegoo"/>
              </a:rPr>
              <a:t>for Digital Comic Professionals</a:t>
            </a:r>
            <a:endParaRPr sz="8800">
              <a:solidFill>
                <a:schemeClr val="lt1"/>
              </a:solidFill>
              <a:latin typeface="Merriweather Black"/>
              <a:ea typeface="Merriweather Black"/>
              <a:cs typeface="Merriweather Black"/>
              <a:sym typeface="Merriweather Black"/>
            </a:endParaRPr>
          </a:p>
        </p:txBody>
      </p:sp>
      <p:sp>
        <p:nvSpPr>
          <p:cNvPr id="67" name="Google Shape;67;p15"/>
          <p:cNvSpPr txBox="1"/>
          <p:nvPr/>
        </p:nvSpPr>
        <p:spPr>
          <a:xfrm>
            <a:off x="285600" y="8796667"/>
            <a:ext cx="11485500" cy="2408100"/>
          </a:xfrm>
          <a:prstGeom prst="rect">
            <a:avLst/>
          </a:prstGeom>
          <a:noFill/>
          <a:ln>
            <a:noFill/>
          </a:ln>
        </p:spPr>
        <p:txBody>
          <a:bodyPr anchorCtr="0" anchor="t" bIns="243800" lIns="243800" spcFirstLastPara="1" rIns="243800" wrap="square" tIns="243800">
            <a:noAutofit/>
          </a:bodyPr>
          <a:lstStyle/>
          <a:p>
            <a:pPr indent="0" lvl="0" marL="0" rtl="0" algn="l">
              <a:lnSpc>
                <a:spcPct val="150000"/>
              </a:lnSpc>
              <a:spcBef>
                <a:spcPts val="0"/>
              </a:spcBef>
              <a:spcAft>
                <a:spcPts val="0"/>
              </a:spcAft>
              <a:buNone/>
            </a:pPr>
            <a:r>
              <a:rPr lang="en-US" sz="3700">
                <a:solidFill>
                  <a:schemeClr val="dk1"/>
                </a:solidFill>
                <a:latin typeface="Merriweather Black"/>
                <a:ea typeface="Merriweather Black"/>
                <a:cs typeface="Merriweather Black"/>
                <a:sym typeface="Merriweather Black"/>
              </a:rPr>
              <a:t>Chuan Yan</a:t>
            </a:r>
            <a:r>
              <a:rPr baseline="30000" lang="en-US" sz="3700">
                <a:solidFill>
                  <a:schemeClr val="dk1"/>
                </a:solidFill>
                <a:latin typeface="Merriweather Black"/>
                <a:ea typeface="Merriweather Black"/>
                <a:cs typeface="Merriweather Black"/>
                <a:sym typeface="Merriweather Black"/>
              </a:rPr>
              <a:t>1</a:t>
            </a:r>
            <a:r>
              <a:rPr lang="en-US" sz="3700">
                <a:solidFill>
                  <a:schemeClr val="dk1"/>
                </a:solidFill>
                <a:latin typeface="Merriweather"/>
                <a:ea typeface="Merriweather"/>
                <a:cs typeface="Merriweather"/>
                <a:sym typeface="Merriweather"/>
              </a:rPr>
              <a:t>, </a:t>
            </a:r>
            <a:r>
              <a:rPr lang="en-US" sz="3700">
                <a:solidFill>
                  <a:schemeClr val="dk1"/>
                </a:solidFill>
                <a:latin typeface="Merriweather Black"/>
                <a:ea typeface="Merriweather Black"/>
                <a:cs typeface="Merriweather Black"/>
                <a:sym typeface="Merriweather Black"/>
              </a:rPr>
              <a:t>John Chung</a:t>
            </a:r>
            <a:r>
              <a:rPr baseline="30000" lang="en-US" sz="3700">
                <a:solidFill>
                  <a:schemeClr val="dk1"/>
                </a:solidFill>
                <a:latin typeface="Merriweather Black"/>
                <a:ea typeface="Merriweather Black"/>
                <a:cs typeface="Merriweather Black"/>
                <a:sym typeface="Merriweather Black"/>
              </a:rPr>
              <a:t>2</a:t>
            </a:r>
            <a:r>
              <a:rPr lang="en-US" sz="3700">
                <a:solidFill>
                  <a:schemeClr val="dk1"/>
                </a:solidFill>
                <a:latin typeface="Merriweather"/>
                <a:ea typeface="Merriweather"/>
                <a:cs typeface="Merriweather"/>
                <a:sym typeface="Merriweather"/>
              </a:rPr>
              <a:t>,</a:t>
            </a:r>
            <a:r>
              <a:rPr lang="en-US" sz="3700">
                <a:solidFill>
                  <a:schemeClr val="dk1"/>
                </a:solidFill>
                <a:latin typeface="Merriweather Black"/>
                <a:ea typeface="Merriweather Black"/>
                <a:cs typeface="Merriweather Black"/>
                <a:sym typeface="Merriweather Black"/>
              </a:rPr>
              <a:t> Kiheon Yoon</a:t>
            </a:r>
            <a:r>
              <a:rPr baseline="30000" lang="en-US" sz="3700">
                <a:solidFill>
                  <a:schemeClr val="dk1"/>
                </a:solidFill>
                <a:latin typeface="Merriweather Black"/>
                <a:ea typeface="Merriweather Black"/>
                <a:cs typeface="Merriweather Black"/>
                <a:sym typeface="Merriweather Black"/>
              </a:rPr>
              <a:t>3</a:t>
            </a:r>
            <a:r>
              <a:rPr lang="en-US" sz="3700">
                <a:solidFill>
                  <a:schemeClr val="dk1"/>
                </a:solidFill>
                <a:latin typeface="Merriweather"/>
                <a:ea typeface="Merriweather"/>
                <a:cs typeface="Merriweather"/>
                <a:sym typeface="Merriweather"/>
              </a:rPr>
              <a:t>, </a:t>
            </a:r>
            <a:endParaRPr sz="3700">
              <a:solidFill>
                <a:schemeClr val="dk1"/>
              </a:solidFill>
              <a:latin typeface="Merriweather"/>
              <a:ea typeface="Merriweather"/>
              <a:cs typeface="Merriweather"/>
              <a:sym typeface="Merriweather"/>
            </a:endParaRPr>
          </a:p>
          <a:p>
            <a:pPr indent="0" lvl="0" marL="0" rtl="0" algn="l">
              <a:lnSpc>
                <a:spcPct val="150000"/>
              </a:lnSpc>
              <a:spcBef>
                <a:spcPts val="0"/>
              </a:spcBef>
              <a:spcAft>
                <a:spcPts val="0"/>
              </a:spcAft>
              <a:buNone/>
            </a:pPr>
            <a:r>
              <a:rPr lang="en-US" sz="3700">
                <a:solidFill>
                  <a:schemeClr val="dk1"/>
                </a:solidFill>
                <a:latin typeface="Merriweather Black"/>
                <a:ea typeface="Merriweather Black"/>
                <a:cs typeface="Merriweather Black"/>
                <a:sym typeface="Merriweather Black"/>
              </a:rPr>
              <a:t>Yotam Gingold</a:t>
            </a:r>
            <a:r>
              <a:rPr baseline="30000" lang="en-US" sz="3700">
                <a:solidFill>
                  <a:schemeClr val="dk1"/>
                </a:solidFill>
                <a:latin typeface="Merriweather Black"/>
                <a:ea typeface="Merriweather Black"/>
                <a:cs typeface="Merriweather Black"/>
                <a:sym typeface="Merriweather Black"/>
              </a:rPr>
              <a:t>1</a:t>
            </a:r>
            <a:r>
              <a:rPr lang="en-US" sz="3700">
                <a:solidFill>
                  <a:schemeClr val="dk1"/>
                </a:solidFill>
                <a:latin typeface="Merriweather"/>
                <a:ea typeface="Merriweather"/>
                <a:cs typeface="Merriweather"/>
                <a:sym typeface="Merriweather"/>
              </a:rPr>
              <a:t>, </a:t>
            </a:r>
            <a:r>
              <a:rPr lang="en-US" sz="3700">
                <a:solidFill>
                  <a:schemeClr val="dk1"/>
                </a:solidFill>
                <a:latin typeface="Merriweather Black"/>
                <a:ea typeface="Merriweather Black"/>
                <a:cs typeface="Merriweather Black"/>
                <a:sym typeface="Merriweather Black"/>
              </a:rPr>
              <a:t>Eytan Adar</a:t>
            </a:r>
            <a:r>
              <a:rPr baseline="30000" lang="en-US" sz="3700">
                <a:solidFill>
                  <a:schemeClr val="dk1"/>
                </a:solidFill>
                <a:latin typeface="Merriweather Black"/>
                <a:ea typeface="Merriweather Black"/>
                <a:cs typeface="Merriweather Black"/>
                <a:sym typeface="Merriweather Black"/>
              </a:rPr>
              <a:t>2</a:t>
            </a:r>
            <a:r>
              <a:rPr lang="en-US" sz="3700">
                <a:solidFill>
                  <a:schemeClr val="dk1"/>
                </a:solidFill>
                <a:latin typeface="Merriweather"/>
                <a:ea typeface="Merriweather"/>
                <a:cs typeface="Merriweather"/>
                <a:sym typeface="Merriweather"/>
              </a:rPr>
              <a:t> &amp;</a:t>
            </a:r>
            <a:r>
              <a:rPr lang="en-US" sz="3700">
                <a:solidFill>
                  <a:schemeClr val="dk1"/>
                </a:solidFill>
                <a:latin typeface="Merriweather Black"/>
                <a:ea typeface="Merriweather Black"/>
                <a:cs typeface="Merriweather Black"/>
                <a:sym typeface="Merriweather Black"/>
              </a:rPr>
              <a:t> Ray Hong</a:t>
            </a:r>
            <a:r>
              <a:rPr baseline="30000" lang="en-US" sz="3700">
                <a:solidFill>
                  <a:schemeClr val="dk1"/>
                </a:solidFill>
                <a:latin typeface="Merriweather Black"/>
                <a:ea typeface="Merriweather Black"/>
                <a:cs typeface="Merriweather Black"/>
                <a:sym typeface="Merriweather Black"/>
              </a:rPr>
              <a:t>1</a:t>
            </a:r>
            <a:br>
              <a:rPr lang="en-US" sz="3700">
                <a:solidFill>
                  <a:schemeClr val="dk1"/>
                </a:solidFill>
                <a:latin typeface="Glegoo"/>
                <a:ea typeface="Glegoo"/>
                <a:cs typeface="Glegoo"/>
                <a:sym typeface="Glegoo"/>
              </a:rPr>
            </a:br>
            <a:r>
              <a:rPr baseline="30000" lang="en-US" sz="2700">
                <a:solidFill>
                  <a:schemeClr val="dk1"/>
                </a:solidFill>
                <a:latin typeface="Merriweather"/>
                <a:ea typeface="Merriweather"/>
                <a:cs typeface="Merriweather"/>
                <a:sym typeface="Merriweather"/>
              </a:rPr>
              <a:t>1 </a:t>
            </a:r>
            <a:r>
              <a:rPr lang="en-US" sz="2700">
                <a:solidFill>
                  <a:schemeClr val="dk1"/>
                </a:solidFill>
                <a:latin typeface="Glegoo"/>
                <a:ea typeface="Glegoo"/>
                <a:cs typeface="Glegoo"/>
                <a:sym typeface="Glegoo"/>
              </a:rPr>
              <a:t>George Mason University,</a:t>
            </a:r>
            <a:endParaRPr sz="2700">
              <a:solidFill>
                <a:schemeClr val="dk1"/>
              </a:solidFill>
              <a:latin typeface="Glegoo"/>
              <a:ea typeface="Glegoo"/>
              <a:cs typeface="Glegoo"/>
              <a:sym typeface="Glegoo"/>
            </a:endParaRPr>
          </a:p>
          <a:p>
            <a:pPr indent="0" lvl="0" marL="0" rtl="0" algn="l">
              <a:lnSpc>
                <a:spcPct val="150000"/>
              </a:lnSpc>
              <a:spcBef>
                <a:spcPts val="0"/>
              </a:spcBef>
              <a:spcAft>
                <a:spcPts val="0"/>
              </a:spcAft>
              <a:buNone/>
            </a:pPr>
            <a:r>
              <a:rPr baseline="30000" lang="en-US" sz="2700">
                <a:solidFill>
                  <a:schemeClr val="dk1"/>
                </a:solidFill>
                <a:latin typeface="Merriweather"/>
                <a:ea typeface="Merriweather"/>
                <a:cs typeface="Merriweather"/>
                <a:sym typeface="Merriweather"/>
              </a:rPr>
              <a:t>2 </a:t>
            </a:r>
            <a:r>
              <a:rPr lang="en-US" sz="2700">
                <a:solidFill>
                  <a:schemeClr val="dk1"/>
                </a:solidFill>
                <a:latin typeface="Glegoo"/>
                <a:ea typeface="Glegoo"/>
                <a:cs typeface="Glegoo"/>
                <a:sym typeface="Glegoo"/>
              </a:rPr>
              <a:t>University of Michigan,</a:t>
            </a:r>
            <a:endParaRPr sz="2700">
              <a:solidFill>
                <a:schemeClr val="dk1"/>
              </a:solidFill>
              <a:latin typeface="Glegoo"/>
              <a:ea typeface="Glegoo"/>
              <a:cs typeface="Glegoo"/>
              <a:sym typeface="Glegoo"/>
            </a:endParaRPr>
          </a:p>
          <a:p>
            <a:pPr indent="0" lvl="0" marL="0" rtl="0" algn="l">
              <a:lnSpc>
                <a:spcPct val="150000"/>
              </a:lnSpc>
              <a:spcBef>
                <a:spcPts val="0"/>
              </a:spcBef>
              <a:spcAft>
                <a:spcPts val="0"/>
              </a:spcAft>
              <a:buNone/>
            </a:pPr>
            <a:r>
              <a:rPr baseline="30000" lang="en-US" sz="2700">
                <a:solidFill>
                  <a:schemeClr val="dk1"/>
                </a:solidFill>
                <a:latin typeface="Merriweather Black"/>
                <a:ea typeface="Merriweather Black"/>
                <a:cs typeface="Merriweather Black"/>
                <a:sym typeface="Merriweather Black"/>
              </a:rPr>
              <a:t>3 </a:t>
            </a:r>
            <a:r>
              <a:rPr lang="en-US" sz="2700">
                <a:solidFill>
                  <a:schemeClr val="dk1"/>
                </a:solidFill>
                <a:latin typeface="Glegoo"/>
                <a:ea typeface="Glegoo"/>
                <a:cs typeface="Glegoo"/>
                <a:sym typeface="Glegoo"/>
              </a:rPr>
              <a:t>Pusan National University</a:t>
            </a:r>
            <a:endParaRPr sz="2700">
              <a:solidFill>
                <a:schemeClr val="dk1"/>
              </a:solidFill>
              <a:latin typeface="Glegoo"/>
              <a:ea typeface="Glegoo"/>
              <a:cs typeface="Glegoo"/>
              <a:sym typeface="Glegoo"/>
            </a:endParaRPr>
          </a:p>
          <a:p>
            <a:pPr indent="0" lvl="0" marL="0" rtl="0" algn="l">
              <a:lnSpc>
                <a:spcPct val="150000"/>
              </a:lnSpc>
              <a:spcBef>
                <a:spcPts val="0"/>
              </a:spcBef>
              <a:spcAft>
                <a:spcPts val="0"/>
              </a:spcAft>
              <a:buNone/>
            </a:pPr>
            <a:r>
              <a:rPr lang="en-US" sz="2900" u="sng">
                <a:solidFill>
                  <a:schemeClr val="hlink"/>
                </a:solidFill>
                <a:latin typeface="Glegoo"/>
                <a:ea typeface="Glegoo"/>
                <a:cs typeface="Glegoo"/>
                <a:sym typeface="Glegoo"/>
                <a:hlinkClick r:id="rId3"/>
              </a:rPr>
              <a:t>https://github.com/Nauhcnay/flat_magic_backend</a:t>
            </a:r>
            <a:endParaRPr sz="2900">
              <a:solidFill>
                <a:schemeClr val="dk1"/>
              </a:solidFill>
              <a:latin typeface="Glegoo"/>
              <a:ea typeface="Glegoo"/>
              <a:cs typeface="Glegoo"/>
              <a:sym typeface="Glegoo"/>
            </a:endParaRPr>
          </a:p>
          <a:p>
            <a:pPr indent="0" lvl="0" marL="0" rtl="0" algn="l">
              <a:lnSpc>
                <a:spcPct val="150000"/>
              </a:lnSpc>
              <a:spcBef>
                <a:spcPts val="0"/>
              </a:spcBef>
              <a:spcAft>
                <a:spcPts val="0"/>
              </a:spcAft>
              <a:buNone/>
            </a:pPr>
            <a:r>
              <a:t/>
            </a:r>
            <a:endParaRPr sz="2900">
              <a:solidFill>
                <a:schemeClr val="dk1"/>
              </a:solidFill>
              <a:latin typeface="Glegoo"/>
              <a:ea typeface="Glegoo"/>
              <a:cs typeface="Glegoo"/>
              <a:sym typeface="Glegoo"/>
            </a:endParaRPr>
          </a:p>
          <a:p>
            <a:pPr indent="0" lvl="0" marL="0" rtl="0" algn="l">
              <a:lnSpc>
                <a:spcPct val="150000"/>
              </a:lnSpc>
              <a:spcBef>
                <a:spcPts val="0"/>
              </a:spcBef>
              <a:spcAft>
                <a:spcPts val="0"/>
              </a:spcAft>
              <a:buNone/>
            </a:pPr>
            <a:r>
              <a:t/>
            </a:r>
            <a:endParaRPr sz="2900">
              <a:solidFill>
                <a:schemeClr val="dk1"/>
              </a:solidFill>
              <a:latin typeface="Glegoo"/>
              <a:ea typeface="Glegoo"/>
              <a:cs typeface="Glegoo"/>
              <a:sym typeface="Glegoo"/>
            </a:endParaRPr>
          </a:p>
        </p:txBody>
      </p:sp>
      <p:grpSp>
        <p:nvGrpSpPr>
          <p:cNvPr id="68" name="Google Shape;68;p15"/>
          <p:cNvGrpSpPr/>
          <p:nvPr/>
        </p:nvGrpSpPr>
        <p:grpSpPr>
          <a:xfrm>
            <a:off x="20179692" y="11406024"/>
            <a:ext cx="3895101" cy="1665132"/>
            <a:chOff x="6952122" y="3998816"/>
            <a:chExt cx="2112311" cy="903000"/>
          </a:xfrm>
        </p:grpSpPr>
        <p:pic>
          <p:nvPicPr>
            <p:cNvPr id="69" name="Google Shape;69;p15"/>
            <p:cNvPicPr preferRelativeResize="0"/>
            <p:nvPr/>
          </p:nvPicPr>
          <p:blipFill>
            <a:blip r:embed="rId4">
              <a:alphaModFix/>
            </a:blip>
            <a:stretch>
              <a:fillRect/>
            </a:stretch>
          </p:blipFill>
          <p:spPr>
            <a:xfrm>
              <a:off x="6952122" y="3998816"/>
              <a:ext cx="796341" cy="796342"/>
            </a:xfrm>
            <a:prstGeom prst="rect">
              <a:avLst/>
            </a:prstGeom>
            <a:noFill/>
            <a:ln>
              <a:noFill/>
            </a:ln>
          </p:spPr>
        </p:pic>
        <p:pic>
          <p:nvPicPr>
            <p:cNvPr id="70" name="Google Shape;70;p15"/>
            <p:cNvPicPr preferRelativeResize="0"/>
            <p:nvPr/>
          </p:nvPicPr>
          <p:blipFill>
            <a:blip r:embed="rId5">
              <a:alphaModFix/>
            </a:blip>
            <a:stretch>
              <a:fillRect/>
            </a:stretch>
          </p:blipFill>
          <p:spPr>
            <a:xfrm>
              <a:off x="7667184" y="4353920"/>
              <a:ext cx="632205" cy="451960"/>
            </a:xfrm>
            <a:prstGeom prst="rect">
              <a:avLst/>
            </a:prstGeom>
            <a:noFill/>
            <a:ln>
              <a:noFill/>
            </a:ln>
          </p:spPr>
        </p:pic>
        <p:pic>
          <p:nvPicPr>
            <p:cNvPr id="71" name="Google Shape;71;p15"/>
            <p:cNvPicPr preferRelativeResize="0"/>
            <p:nvPr/>
          </p:nvPicPr>
          <p:blipFill>
            <a:blip r:embed="rId6">
              <a:alphaModFix/>
            </a:blip>
            <a:stretch>
              <a:fillRect/>
            </a:stretch>
          </p:blipFill>
          <p:spPr>
            <a:xfrm>
              <a:off x="8391406" y="4228788"/>
              <a:ext cx="673027" cy="673028"/>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grpSp>
        <p:nvGrpSpPr>
          <p:cNvPr id="211" name="Google Shape;211;p24"/>
          <p:cNvGrpSpPr/>
          <p:nvPr/>
        </p:nvGrpSpPr>
        <p:grpSpPr>
          <a:xfrm>
            <a:off x="16039974" y="4027548"/>
            <a:ext cx="7198776" cy="9297627"/>
            <a:chOff x="15978774" y="4027548"/>
            <a:chExt cx="7198776" cy="9297627"/>
          </a:xfrm>
        </p:grpSpPr>
        <p:pic>
          <p:nvPicPr>
            <p:cNvPr id="212" name="Google Shape;212;p24"/>
            <p:cNvPicPr preferRelativeResize="0"/>
            <p:nvPr/>
          </p:nvPicPr>
          <p:blipFill>
            <a:blip r:embed="rId3">
              <a:alphaModFix/>
            </a:blip>
            <a:stretch>
              <a:fillRect/>
            </a:stretch>
          </p:blipFill>
          <p:spPr>
            <a:xfrm>
              <a:off x="15978774" y="4027548"/>
              <a:ext cx="6400801" cy="7862349"/>
            </a:xfrm>
            <a:prstGeom prst="rect">
              <a:avLst/>
            </a:prstGeom>
            <a:noFill/>
            <a:ln>
              <a:noFill/>
            </a:ln>
          </p:spPr>
        </p:pic>
        <p:sp>
          <p:nvSpPr>
            <p:cNvPr id="213" name="Google Shape;213;p24"/>
            <p:cNvSpPr txBox="1"/>
            <p:nvPr/>
          </p:nvSpPr>
          <p:spPr>
            <a:xfrm>
              <a:off x="18495750" y="12063075"/>
              <a:ext cx="46818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500">
                  <a:solidFill>
                    <a:schemeClr val="dk1"/>
                  </a:solidFill>
                  <a:highlight>
                    <a:srgbClr val="FFFFFF"/>
                  </a:highlight>
                  <a:latin typeface="Glegoo"/>
                  <a:ea typeface="Glegoo"/>
                  <a:cs typeface="Glegoo"/>
                  <a:sym typeface="Glegoo"/>
                </a:rPr>
                <a:t>Style2Paint</a:t>
              </a:r>
              <a:endParaRPr b="1" sz="3500">
                <a:solidFill>
                  <a:schemeClr val="dk1"/>
                </a:solidFill>
                <a:highlight>
                  <a:srgbClr val="FFFFFF"/>
                </a:highlight>
                <a:latin typeface="Glegoo"/>
                <a:ea typeface="Glegoo"/>
                <a:cs typeface="Glegoo"/>
                <a:sym typeface="Glegoo"/>
              </a:endParaRPr>
            </a:p>
            <a:p>
              <a:pPr indent="0" lvl="0" marL="0" rtl="0" algn="l">
                <a:spcBef>
                  <a:spcPts val="0"/>
                </a:spcBef>
                <a:spcAft>
                  <a:spcPts val="0"/>
                </a:spcAft>
                <a:buNone/>
              </a:pPr>
              <a:r>
                <a:rPr b="1" lang="en-US" sz="3500">
                  <a:solidFill>
                    <a:schemeClr val="dk1"/>
                  </a:solidFill>
                  <a:highlight>
                    <a:srgbClr val="FFFFFF"/>
                  </a:highlight>
                  <a:latin typeface="Glegoo"/>
                  <a:ea typeface="Glegoo"/>
                  <a:cs typeface="Glegoo"/>
                  <a:sym typeface="Glegoo"/>
                </a:rPr>
                <a:t>[Zhang et al, 2018]</a:t>
              </a:r>
              <a:endParaRPr b="1" sz="3500">
                <a:latin typeface="Glegoo"/>
                <a:ea typeface="Glegoo"/>
                <a:cs typeface="Glegoo"/>
                <a:sym typeface="Glegoo"/>
              </a:endParaRPr>
            </a:p>
          </p:txBody>
        </p:sp>
      </p:grpSp>
      <p:sp>
        <p:nvSpPr>
          <p:cNvPr id="214" name="Google Shape;214;p24"/>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Why AI-driven Tools Don’t Help?</a:t>
            </a:r>
            <a:endParaRPr sz="7700">
              <a:solidFill>
                <a:srgbClr val="FFFFFF"/>
              </a:solidFill>
              <a:highlight>
                <a:srgbClr val="000000"/>
              </a:highlight>
              <a:latin typeface="Merriweather Black"/>
              <a:ea typeface="Merriweather Black"/>
              <a:cs typeface="Merriweather Black"/>
              <a:sym typeface="Merriweather Black"/>
            </a:endParaRPr>
          </a:p>
        </p:txBody>
      </p:sp>
      <p:pic>
        <p:nvPicPr>
          <p:cNvPr id="215" name="Google Shape;215;p24"/>
          <p:cNvPicPr preferRelativeResize="0"/>
          <p:nvPr/>
        </p:nvPicPr>
        <p:blipFill>
          <a:blip r:embed="rId4">
            <a:alphaModFix/>
          </a:blip>
          <a:stretch>
            <a:fillRect/>
          </a:stretch>
        </p:blipFill>
        <p:spPr>
          <a:xfrm>
            <a:off x="2004300" y="4027552"/>
            <a:ext cx="6400801" cy="7933005"/>
          </a:xfrm>
          <a:prstGeom prst="rect">
            <a:avLst/>
          </a:prstGeom>
          <a:noFill/>
          <a:ln>
            <a:noFill/>
          </a:ln>
        </p:spPr>
      </p:pic>
      <p:grpSp>
        <p:nvGrpSpPr>
          <p:cNvPr id="216" name="Google Shape;216;p24"/>
          <p:cNvGrpSpPr/>
          <p:nvPr/>
        </p:nvGrpSpPr>
        <p:grpSpPr>
          <a:xfrm>
            <a:off x="5634175" y="2594250"/>
            <a:ext cx="13438800" cy="1977900"/>
            <a:chOff x="5634175" y="2594250"/>
            <a:chExt cx="13438800" cy="1977900"/>
          </a:xfrm>
        </p:grpSpPr>
        <p:sp>
          <p:nvSpPr>
            <p:cNvPr id="217" name="Google Shape;217;p24"/>
            <p:cNvSpPr/>
            <p:nvPr/>
          </p:nvSpPr>
          <p:spPr>
            <a:xfrm>
              <a:off x="5634175" y="2632350"/>
              <a:ext cx="13438800" cy="1939800"/>
            </a:xfrm>
            <a:prstGeom prst="curvedDownArrow">
              <a:avLst>
                <a:gd fmla="val 25000" name="adj1"/>
                <a:gd fmla="val 50000" name="adj2"/>
                <a:gd fmla="val 25000" name="adj3"/>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4"/>
            <p:cNvSpPr txBox="1"/>
            <p:nvPr/>
          </p:nvSpPr>
          <p:spPr>
            <a:xfrm>
              <a:off x="11375425" y="2594250"/>
              <a:ext cx="3000000" cy="1262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3500">
                  <a:solidFill>
                    <a:schemeClr val="dk1"/>
                  </a:solidFill>
                  <a:latin typeface="Glegoo"/>
                  <a:ea typeface="Glegoo"/>
                  <a:cs typeface="Glegoo"/>
                  <a:sym typeface="Glegoo"/>
                </a:rPr>
                <a:t>Colorization Instructions</a:t>
              </a:r>
              <a:endParaRPr sz="3500">
                <a:solidFill>
                  <a:schemeClr val="dk1"/>
                </a:solidFill>
                <a:latin typeface="Glegoo"/>
                <a:ea typeface="Glegoo"/>
                <a:cs typeface="Glegoo"/>
                <a:sym typeface="Glegoo"/>
              </a:endParaRPr>
            </a:p>
          </p:txBody>
        </p:sp>
      </p:grpSp>
      <p:grpSp>
        <p:nvGrpSpPr>
          <p:cNvPr id="219" name="Google Shape;219;p24"/>
          <p:cNvGrpSpPr/>
          <p:nvPr/>
        </p:nvGrpSpPr>
        <p:grpSpPr>
          <a:xfrm>
            <a:off x="12889300" y="8574826"/>
            <a:ext cx="4486125" cy="5252700"/>
            <a:chOff x="12889300" y="8574826"/>
            <a:chExt cx="4486125" cy="5252700"/>
          </a:xfrm>
        </p:grpSpPr>
        <p:sp>
          <p:nvSpPr>
            <p:cNvPr id="220" name="Google Shape;220;p24"/>
            <p:cNvSpPr/>
            <p:nvPr/>
          </p:nvSpPr>
          <p:spPr>
            <a:xfrm rot="-6396312">
              <a:off x="12372731" y="10201377"/>
              <a:ext cx="4884605" cy="1999599"/>
            </a:xfrm>
            <a:prstGeom prst="curvedDownArrow">
              <a:avLst>
                <a:gd fmla="val 25000" name="adj1"/>
                <a:gd fmla="val 50000" name="adj2"/>
                <a:gd fmla="val 25000" name="adj3"/>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4"/>
            <p:cNvSpPr txBox="1"/>
            <p:nvPr/>
          </p:nvSpPr>
          <p:spPr>
            <a:xfrm>
              <a:off x="12889300" y="10339276"/>
              <a:ext cx="20784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0">
                  <a:solidFill>
                    <a:srgbClr val="202122"/>
                  </a:solidFill>
                  <a:highlight>
                    <a:srgbClr val="FFFFFF"/>
                  </a:highlight>
                </a:rPr>
                <a:t>❌  </a:t>
              </a:r>
              <a:endParaRPr sz="10000"/>
            </a:p>
          </p:txBody>
        </p:sp>
        <p:sp>
          <p:nvSpPr>
            <p:cNvPr id="222" name="Google Shape;222;p24"/>
            <p:cNvSpPr txBox="1"/>
            <p:nvPr/>
          </p:nvSpPr>
          <p:spPr>
            <a:xfrm>
              <a:off x="14375425" y="10839513"/>
              <a:ext cx="3000000" cy="723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3500">
                  <a:solidFill>
                    <a:schemeClr val="dk1"/>
                  </a:solidFill>
                  <a:latin typeface="Glegoo"/>
                  <a:ea typeface="Glegoo"/>
                  <a:cs typeface="Glegoo"/>
                  <a:sym typeface="Glegoo"/>
                </a:rPr>
                <a:t>Adjustment</a:t>
              </a:r>
              <a:endParaRPr sz="3500">
                <a:solidFill>
                  <a:schemeClr val="dk1"/>
                </a:solidFill>
                <a:latin typeface="Glegoo"/>
                <a:ea typeface="Glegoo"/>
                <a:cs typeface="Glegoo"/>
                <a:sym typeface="Glegoo"/>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grpSp>
        <p:nvGrpSpPr>
          <p:cNvPr id="227" name="Google Shape;227;p25"/>
          <p:cNvGrpSpPr/>
          <p:nvPr/>
        </p:nvGrpSpPr>
        <p:grpSpPr>
          <a:xfrm>
            <a:off x="16039974" y="4027548"/>
            <a:ext cx="7198776" cy="9297627"/>
            <a:chOff x="15978774" y="4027548"/>
            <a:chExt cx="7198776" cy="9297627"/>
          </a:xfrm>
        </p:grpSpPr>
        <p:pic>
          <p:nvPicPr>
            <p:cNvPr id="228" name="Google Shape;228;p25"/>
            <p:cNvPicPr preferRelativeResize="0"/>
            <p:nvPr/>
          </p:nvPicPr>
          <p:blipFill>
            <a:blip r:embed="rId3">
              <a:alphaModFix/>
            </a:blip>
            <a:stretch>
              <a:fillRect/>
            </a:stretch>
          </p:blipFill>
          <p:spPr>
            <a:xfrm>
              <a:off x="15978774" y="4027548"/>
              <a:ext cx="6400801" cy="7862349"/>
            </a:xfrm>
            <a:prstGeom prst="rect">
              <a:avLst/>
            </a:prstGeom>
            <a:noFill/>
            <a:ln>
              <a:noFill/>
            </a:ln>
          </p:spPr>
        </p:pic>
        <p:sp>
          <p:nvSpPr>
            <p:cNvPr id="229" name="Google Shape;229;p25"/>
            <p:cNvSpPr txBox="1"/>
            <p:nvPr/>
          </p:nvSpPr>
          <p:spPr>
            <a:xfrm>
              <a:off x="18495750" y="12063075"/>
              <a:ext cx="46818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500">
                  <a:solidFill>
                    <a:schemeClr val="dk1"/>
                  </a:solidFill>
                  <a:highlight>
                    <a:srgbClr val="FFFFFF"/>
                  </a:highlight>
                  <a:latin typeface="Glegoo"/>
                  <a:ea typeface="Glegoo"/>
                  <a:cs typeface="Glegoo"/>
                  <a:sym typeface="Glegoo"/>
                </a:rPr>
                <a:t>Style2Paint</a:t>
              </a:r>
              <a:endParaRPr b="1" sz="3500">
                <a:solidFill>
                  <a:schemeClr val="dk1"/>
                </a:solidFill>
                <a:highlight>
                  <a:srgbClr val="FFFFFF"/>
                </a:highlight>
                <a:latin typeface="Glegoo"/>
                <a:ea typeface="Glegoo"/>
                <a:cs typeface="Glegoo"/>
                <a:sym typeface="Glegoo"/>
              </a:endParaRPr>
            </a:p>
            <a:p>
              <a:pPr indent="0" lvl="0" marL="0" rtl="0" algn="l">
                <a:spcBef>
                  <a:spcPts val="0"/>
                </a:spcBef>
                <a:spcAft>
                  <a:spcPts val="0"/>
                </a:spcAft>
                <a:buNone/>
              </a:pPr>
              <a:r>
                <a:rPr b="1" lang="en-US" sz="3500">
                  <a:solidFill>
                    <a:schemeClr val="dk1"/>
                  </a:solidFill>
                  <a:highlight>
                    <a:srgbClr val="FFFFFF"/>
                  </a:highlight>
                  <a:latin typeface="Glegoo"/>
                  <a:ea typeface="Glegoo"/>
                  <a:cs typeface="Glegoo"/>
                  <a:sym typeface="Glegoo"/>
                </a:rPr>
                <a:t>[Zhang et al, 2018]</a:t>
              </a:r>
              <a:endParaRPr b="1" sz="3500">
                <a:latin typeface="Glegoo"/>
                <a:ea typeface="Glegoo"/>
                <a:cs typeface="Glegoo"/>
                <a:sym typeface="Glegoo"/>
              </a:endParaRPr>
            </a:p>
          </p:txBody>
        </p:sp>
      </p:grpSp>
      <p:sp>
        <p:nvSpPr>
          <p:cNvPr id="230" name="Google Shape;230;p25"/>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Why AI-driven Tools Don’t Help?</a:t>
            </a:r>
            <a:endParaRPr sz="7700">
              <a:solidFill>
                <a:srgbClr val="FFFFFF"/>
              </a:solidFill>
              <a:highlight>
                <a:srgbClr val="000000"/>
              </a:highlight>
              <a:latin typeface="Merriweather Black"/>
              <a:ea typeface="Merriweather Black"/>
              <a:cs typeface="Merriweather Black"/>
              <a:sym typeface="Merriweather Black"/>
            </a:endParaRPr>
          </a:p>
        </p:txBody>
      </p:sp>
      <p:pic>
        <p:nvPicPr>
          <p:cNvPr id="231" name="Google Shape;231;p25"/>
          <p:cNvPicPr preferRelativeResize="0"/>
          <p:nvPr/>
        </p:nvPicPr>
        <p:blipFill>
          <a:blip r:embed="rId4">
            <a:alphaModFix/>
          </a:blip>
          <a:stretch>
            <a:fillRect/>
          </a:stretch>
        </p:blipFill>
        <p:spPr>
          <a:xfrm>
            <a:off x="2004300" y="4027552"/>
            <a:ext cx="6400801" cy="7933005"/>
          </a:xfrm>
          <a:prstGeom prst="rect">
            <a:avLst/>
          </a:prstGeom>
          <a:noFill/>
          <a:ln>
            <a:noFill/>
          </a:ln>
        </p:spPr>
      </p:pic>
      <p:sp>
        <p:nvSpPr>
          <p:cNvPr id="232" name="Google Shape;232;p25"/>
          <p:cNvSpPr/>
          <p:nvPr/>
        </p:nvSpPr>
        <p:spPr>
          <a:xfrm>
            <a:off x="5634175" y="2632350"/>
            <a:ext cx="13438800" cy="1939800"/>
          </a:xfrm>
          <a:prstGeom prst="curvedDownArrow">
            <a:avLst>
              <a:gd fmla="val 25000" name="adj1"/>
              <a:gd fmla="val 50000" name="adj2"/>
              <a:gd fmla="val 25000" name="adj3"/>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3" name="Google Shape;233;p25"/>
          <p:cNvPicPr preferRelativeResize="0"/>
          <p:nvPr/>
        </p:nvPicPr>
        <p:blipFill>
          <a:blip r:embed="rId5">
            <a:alphaModFix/>
          </a:blip>
          <a:stretch>
            <a:fillRect/>
          </a:stretch>
        </p:blipFill>
        <p:spPr>
          <a:xfrm>
            <a:off x="17312701" y="3515300"/>
            <a:ext cx="6400801" cy="7863506"/>
          </a:xfrm>
          <a:prstGeom prst="rect">
            <a:avLst/>
          </a:prstGeom>
          <a:noFill/>
          <a:ln>
            <a:noFill/>
          </a:ln>
        </p:spPr>
      </p:pic>
      <p:sp>
        <p:nvSpPr>
          <p:cNvPr id="234" name="Google Shape;234;p25"/>
          <p:cNvSpPr/>
          <p:nvPr/>
        </p:nvSpPr>
        <p:spPr>
          <a:xfrm rot="-249670">
            <a:off x="5629063" y="2102991"/>
            <a:ext cx="15107024" cy="1939809"/>
          </a:xfrm>
          <a:prstGeom prst="curvedDownArrow">
            <a:avLst>
              <a:gd fmla="val 25000" name="adj1"/>
              <a:gd fmla="val 50000" name="adj2"/>
              <a:gd fmla="val 25000" name="adj3"/>
            </a:avLst>
          </a:prstGeom>
          <a:solidFill>
            <a:srgbClr val="3D85C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5"/>
          <p:cNvSpPr txBox="1"/>
          <p:nvPr/>
        </p:nvSpPr>
        <p:spPr>
          <a:xfrm>
            <a:off x="21351903" y="2977175"/>
            <a:ext cx="30321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chemeClr val="dk1"/>
                </a:solidFill>
                <a:highlight>
                  <a:srgbClr val="FFFFFF"/>
                </a:highlight>
              </a:rPr>
              <a:t>…</a:t>
            </a:r>
            <a:endParaRPr b="1" sz="4500"/>
          </a:p>
        </p:txBody>
      </p:sp>
      <p:sp>
        <p:nvSpPr>
          <p:cNvPr id="236" name="Google Shape;236;p25"/>
          <p:cNvSpPr/>
          <p:nvPr/>
        </p:nvSpPr>
        <p:spPr>
          <a:xfrm rot="-204404">
            <a:off x="5634240" y="1455083"/>
            <a:ext cx="17543502" cy="2572554"/>
          </a:xfrm>
          <a:prstGeom prst="curvedDownArrow">
            <a:avLst>
              <a:gd fmla="val 25000" name="adj1"/>
              <a:gd fmla="val 50000" name="adj2"/>
              <a:gd fmla="val 25000" name="adj3"/>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5"/>
          <p:cNvSpPr txBox="1"/>
          <p:nvPr/>
        </p:nvSpPr>
        <p:spPr>
          <a:xfrm>
            <a:off x="11375425" y="2670450"/>
            <a:ext cx="3000000" cy="1262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3500">
                <a:solidFill>
                  <a:schemeClr val="dk1"/>
                </a:solidFill>
                <a:latin typeface="Glegoo"/>
                <a:ea typeface="Glegoo"/>
                <a:cs typeface="Glegoo"/>
                <a:sym typeface="Glegoo"/>
              </a:rPr>
              <a:t>Colorization Instructions</a:t>
            </a:r>
            <a:endParaRPr sz="3500">
              <a:solidFill>
                <a:schemeClr val="dk1"/>
              </a:solidFill>
              <a:latin typeface="Glegoo"/>
              <a:ea typeface="Glegoo"/>
              <a:cs typeface="Glegoo"/>
              <a:sym typeface="Glegoo"/>
            </a:endParaRPr>
          </a:p>
        </p:txBody>
      </p:sp>
      <p:sp>
        <p:nvSpPr>
          <p:cNvPr id="238" name="Google Shape;238;p25"/>
          <p:cNvSpPr/>
          <p:nvPr/>
        </p:nvSpPr>
        <p:spPr>
          <a:xfrm rot="-6396312">
            <a:off x="12372731" y="10201377"/>
            <a:ext cx="4884605" cy="1999599"/>
          </a:xfrm>
          <a:prstGeom prst="curvedDownArrow">
            <a:avLst>
              <a:gd fmla="val 25000" name="adj1"/>
              <a:gd fmla="val 50000" name="adj2"/>
              <a:gd fmla="val 25000" name="adj3"/>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5"/>
          <p:cNvSpPr txBox="1"/>
          <p:nvPr/>
        </p:nvSpPr>
        <p:spPr>
          <a:xfrm>
            <a:off x="12889300" y="10339276"/>
            <a:ext cx="20784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0">
                <a:solidFill>
                  <a:srgbClr val="202122"/>
                </a:solidFill>
                <a:highlight>
                  <a:srgbClr val="FFFFFF"/>
                </a:highlight>
              </a:rPr>
              <a:t>❌  </a:t>
            </a:r>
            <a:endParaRPr sz="10000"/>
          </a:p>
        </p:txBody>
      </p:sp>
      <p:sp>
        <p:nvSpPr>
          <p:cNvPr id="240" name="Google Shape;240;p25"/>
          <p:cNvSpPr txBox="1"/>
          <p:nvPr/>
        </p:nvSpPr>
        <p:spPr>
          <a:xfrm>
            <a:off x="14375425" y="10839513"/>
            <a:ext cx="3000000" cy="723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3500">
                <a:solidFill>
                  <a:schemeClr val="dk1"/>
                </a:solidFill>
                <a:latin typeface="Glegoo"/>
                <a:ea typeface="Glegoo"/>
                <a:cs typeface="Glegoo"/>
                <a:sym typeface="Glegoo"/>
              </a:rPr>
              <a:t>Adjustment</a:t>
            </a:r>
            <a:endParaRPr sz="3500">
              <a:solidFill>
                <a:schemeClr val="dk1"/>
              </a:solidFill>
              <a:latin typeface="Glegoo"/>
              <a:ea typeface="Glegoo"/>
              <a:cs typeface="Glegoo"/>
              <a:sym typeface="Glego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grpSp>
        <p:nvGrpSpPr>
          <p:cNvPr id="245" name="Google Shape;245;p26"/>
          <p:cNvGrpSpPr/>
          <p:nvPr/>
        </p:nvGrpSpPr>
        <p:grpSpPr>
          <a:xfrm>
            <a:off x="10157400" y="5508756"/>
            <a:ext cx="4571726" cy="5607957"/>
            <a:chOff x="10992301" y="3394863"/>
            <a:chExt cx="7772401" cy="9550336"/>
          </a:xfrm>
        </p:grpSpPr>
        <p:pic>
          <p:nvPicPr>
            <p:cNvPr id="246" name="Google Shape;246;p26"/>
            <p:cNvPicPr preferRelativeResize="0"/>
            <p:nvPr/>
          </p:nvPicPr>
          <p:blipFill>
            <a:blip r:embed="rId3">
              <a:alphaModFix/>
            </a:blip>
            <a:stretch>
              <a:fillRect/>
            </a:stretch>
          </p:blipFill>
          <p:spPr>
            <a:xfrm>
              <a:off x="10992301" y="3404578"/>
              <a:ext cx="7772401" cy="9530906"/>
            </a:xfrm>
            <a:prstGeom prst="rect">
              <a:avLst/>
            </a:prstGeom>
            <a:noFill/>
            <a:ln>
              <a:noFill/>
            </a:ln>
          </p:spPr>
        </p:pic>
        <p:pic>
          <p:nvPicPr>
            <p:cNvPr id="247" name="Google Shape;247;p26"/>
            <p:cNvPicPr preferRelativeResize="0"/>
            <p:nvPr/>
          </p:nvPicPr>
          <p:blipFill>
            <a:blip r:embed="rId4">
              <a:alphaModFix/>
            </a:blip>
            <a:stretch>
              <a:fillRect/>
            </a:stretch>
          </p:blipFill>
          <p:spPr>
            <a:xfrm>
              <a:off x="10992301" y="3409437"/>
              <a:ext cx="7772401" cy="9521188"/>
            </a:xfrm>
            <a:prstGeom prst="rect">
              <a:avLst/>
            </a:prstGeom>
            <a:noFill/>
            <a:ln>
              <a:noFill/>
            </a:ln>
          </p:spPr>
        </p:pic>
        <p:pic>
          <p:nvPicPr>
            <p:cNvPr id="248" name="Google Shape;248;p26"/>
            <p:cNvPicPr preferRelativeResize="0"/>
            <p:nvPr/>
          </p:nvPicPr>
          <p:blipFill>
            <a:blip r:embed="rId5">
              <a:alphaModFix/>
            </a:blip>
            <a:stretch>
              <a:fillRect/>
            </a:stretch>
          </p:blipFill>
          <p:spPr>
            <a:xfrm>
              <a:off x="10992301" y="3409437"/>
              <a:ext cx="7772401" cy="9521188"/>
            </a:xfrm>
            <a:prstGeom prst="rect">
              <a:avLst/>
            </a:prstGeom>
            <a:noFill/>
            <a:ln>
              <a:noFill/>
            </a:ln>
          </p:spPr>
        </p:pic>
        <p:pic>
          <p:nvPicPr>
            <p:cNvPr id="249" name="Google Shape;249;p26"/>
            <p:cNvPicPr preferRelativeResize="0"/>
            <p:nvPr/>
          </p:nvPicPr>
          <p:blipFill>
            <a:blip r:embed="rId6">
              <a:alphaModFix/>
            </a:blip>
            <a:stretch>
              <a:fillRect/>
            </a:stretch>
          </p:blipFill>
          <p:spPr>
            <a:xfrm>
              <a:off x="10992301" y="3399719"/>
              <a:ext cx="7772401" cy="9540623"/>
            </a:xfrm>
            <a:prstGeom prst="rect">
              <a:avLst/>
            </a:prstGeom>
            <a:noFill/>
            <a:ln>
              <a:noFill/>
            </a:ln>
          </p:spPr>
        </p:pic>
        <p:pic>
          <p:nvPicPr>
            <p:cNvPr id="250" name="Google Shape;250;p26"/>
            <p:cNvPicPr preferRelativeResize="0"/>
            <p:nvPr/>
          </p:nvPicPr>
          <p:blipFill>
            <a:blip r:embed="rId7">
              <a:alphaModFix/>
            </a:blip>
            <a:stretch>
              <a:fillRect/>
            </a:stretch>
          </p:blipFill>
          <p:spPr>
            <a:xfrm>
              <a:off x="10992301" y="3399719"/>
              <a:ext cx="7772401" cy="9540623"/>
            </a:xfrm>
            <a:prstGeom prst="rect">
              <a:avLst/>
            </a:prstGeom>
            <a:noFill/>
            <a:ln>
              <a:noFill/>
            </a:ln>
          </p:spPr>
        </p:pic>
        <p:pic>
          <p:nvPicPr>
            <p:cNvPr id="251" name="Google Shape;251;p26"/>
            <p:cNvPicPr preferRelativeResize="0"/>
            <p:nvPr/>
          </p:nvPicPr>
          <p:blipFill>
            <a:blip r:embed="rId8">
              <a:alphaModFix/>
            </a:blip>
            <a:stretch>
              <a:fillRect/>
            </a:stretch>
          </p:blipFill>
          <p:spPr>
            <a:xfrm>
              <a:off x="10992301" y="3399719"/>
              <a:ext cx="7772401" cy="9540623"/>
            </a:xfrm>
            <a:prstGeom prst="rect">
              <a:avLst/>
            </a:prstGeom>
            <a:noFill/>
            <a:ln>
              <a:noFill/>
            </a:ln>
          </p:spPr>
        </p:pic>
        <p:pic>
          <p:nvPicPr>
            <p:cNvPr id="252" name="Google Shape;252;p26"/>
            <p:cNvPicPr preferRelativeResize="0"/>
            <p:nvPr/>
          </p:nvPicPr>
          <p:blipFill>
            <a:blip r:embed="rId9">
              <a:alphaModFix/>
            </a:blip>
            <a:stretch>
              <a:fillRect/>
            </a:stretch>
          </p:blipFill>
          <p:spPr>
            <a:xfrm>
              <a:off x="10992301" y="3394863"/>
              <a:ext cx="7772401" cy="9550336"/>
            </a:xfrm>
            <a:prstGeom prst="rect">
              <a:avLst/>
            </a:prstGeom>
            <a:noFill/>
            <a:ln>
              <a:noFill/>
            </a:ln>
          </p:spPr>
        </p:pic>
      </p:grpSp>
      <p:sp>
        <p:nvSpPr>
          <p:cNvPr id="253" name="Google Shape;253;p26"/>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Formative Study (S1) - Conclusion</a:t>
            </a:r>
            <a:endParaRPr/>
          </a:p>
        </p:txBody>
      </p:sp>
      <p:pic>
        <p:nvPicPr>
          <p:cNvPr id="254" name="Google Shape;254;p26"/>
          <p:cNvPicPr preferRelativeResize="0"/>
          <p:nvPr/>
        </p:nvPicPr>
        <p:blipFill>
          <a:blip r:embed="rId10">
            <a:alphaModFix/>
          </a:blip>
          <a:stretch>
            <a:fillRect/>
          </a:stretch>
        </p:blipFill>
        <p:spPr>
          <a:xfrm>
            <a:off x="2004300" y="4027552"/>
            <a:ext cx="6400801" cy="79330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7"/>
          <p:cNvSpPr/>
          <p:nvPr/>
        </p:nvSpPr>
        <p:spPr>
          <a:xfrm rot="766373">
            <a:off x="5645031" y="2535703"/>
            <a:ext cx="6653036" cy="1838893"/>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0" name="Google Shape;260;p27"/>
          <p:cNvGrpSpPr/>
          <p:nvPr/>
        </p:nvGrpSpPr>
        <p:grpSpPr>
          <a:xfrm>
            <a:off x="10157400" y="5508756"/>
            <a:ext cx="4571726" cy="5607957"/>
            <a:chOff x="10992301" y="3394863"/>
            <a:chExt cx="7772401" cy="9550336"/>
          </a:xfrm>
        </p:grpSpPr>
        <p:pic>
          <p:nvPicPr>
            <p:cNvPr id="261" name="Google Shape;261;p27"/>
            <p:cNvPicPr preferRelativeResize="0"/>
            <p:nvPr/>
          </p:nvPicPr>
          <p:blipFill>
            <a:blip r:embed="rId3">
              <a:alphaModFix/>
            </a:blip>
            <a:stretch>
              <a:fillRect/>
            </a:stretch>
          </p:blipFill>
          <p:spPr>
            <a:xfrm>
              <a:off x="10992301" y="3404578"/>
              <a:ext cx="7772401" cy="9530906"/>
            </a:xfrm>
            <a:prstGeom prst="rect">
              <a:avLst/>
            </a:prstGeom>
            <a:noFill/>
            <a:ln>
              <a:noFill/>
            </a:ln>
          </p:spPr>
        </p:pic>
        <p:pic>
          <p:nvPicPr>
            <p:cNvPr id="262" name="Google Shape;262;p27"/>
            <p:cNvPicPr preferRelativeResize="0"/>
            <p:nvPr/>
          </p:nvPicPr>
          <p:blipFill>
            <a:blip r:embed="rId4">
              <a:alphaModFix/>
            </a:blip>
            <a:stretch>
              <a:fillRect/>
            </a:stretch>
          </p:blipFill>
          <p:spPr>
            <a:xfrm>
              <a:off x="10992301" y="3409437"/>
              <a:ext cx="7772401" cy="9521188"/>
            </a:xfrm>
            <a:prstGeom prst="rect">
              <a:avLst/>
            </a:prstGeom>
            <a:noFill/>
            <a:ln>
              <a:noFill/>
            </a:ln>
          </p:spPr>
        </p:pic>
        <p:pic>
          <p:nvPicPr>
            <p:cNvPr id="263" name="Google Shape;263;p27"/>
            <p:cNvPicPr preferRelativeResize="0"/>
            <p:nvPr/>
          </p:nvPicPr>
          <p:blipFill>
            <a:blip r:embed="rId5">
              <a:alphaModFix/>
            </a:blip>
            <a:stretch>
              <a:fillRect/>
            </a:stretch>
          </p:blipFill>
          <p:spPr>
            <a:xfrm>
              <a:off x="10992301" y="3409437"/>
              <a:ext cx="7772401" cy="9521188"/>
            </a:xfrm>
            <a:prstGeom prst="rect">
              <a:avLst/>
            </a:prstGeom>
            <a:noFill/>
            <a:ln>
              <a:noFill/>
            </a:ln>
          </p:spPr>
        </p:pic>
        <p:pic>
          <p:nvPicPr>
            <p:cNvPr id="264" name="Google Shape;264;p27"/>
            <p:cNvPicPr preferRelativeResize="0"/>
            <p:nvPr/>
          </p:nvPicPr>
          <p:blipFill>
            <a:blip r:embed="rId6">
              <a:alphaModFix/>
            </a:blip>
            <a:stretch>
              <a:fillRect/>
            </a:stretch>
          </p:blipFill>
          <p:spPr>
            <a:xfrm>
              <a:off x="10992301" y="3399719"/>
              <a:ext cx="7772401" cy="9540623"/>
            </a:xfrm>
            <a:prstGeom prst="rect">
              <a:avLst/>
            </a:prstGeom>
            <a:noFill/>
            <a:ln>
              <a:noFill/>
            </a:ln>
          </p:spPr>
        </p:pic>
        <p:pic>
          <p:nvPicPr>
            <p:cNvPr id="265" name="Google Shape;265;p27"/>
            <p:cNvPicPr preferRelativeResize="0"/>
            <p:nvPr/>
          </p:nvPicPr>
          <p:blipFill>
            <a:blip r:embed="rId7">
              <a:alphaModFix/>
            </a:blip>
            <a:stretch>
              <a:fillRect/>
            </a:stretch>
          </p:blipFill>
          <p:spPr>
            <a:xfrm>
              <a:off x="10992301" y="3399719"/>
              <a:ext cx="7772401" cy="9540623"/>
            </a:xfrm>
            <a:prstGeom prst="rect">
              <a:avLst/>
            </a:prstGeom>
            <a:noFill/>
            <a:ln>
              <a:noFill/>
            </a:ln>
          </p:spPr>
        </p:pic>
        <p:pic>
          <p:nvPicPr>
            <p:cNvPr id="266" name="Google Shape;266;p27"/>
            <p:cNvPicPr preferRelativeResize="0"/>
            <p:nvPr/>
          </p:nvPicPr>
          <p:blipFill>
            <a:blip r:embed="rId8">
              <a:alphaModFix/>
            </a:blip>
            <a:stretch>
              <a:fillRect/>
            </a:stretch>
          </p:blipFill>
          <p:spPr>
            <a:xfrm>
              <a:off x="10992301" y="3399719"/>
              <a:ext cx="7772401" cy="9540623"/>
            </a:xfrm>
            <a:prstGeom prst="rect">
              <a:avLst/>
            </a:prstGeom>
            <a:noFill/>
            <a:ln>
              <a:noFill/>
            </a:ln>
          </p:spPr>
        </p:pic>
        <p:pic>
          <p:nvPicPr>
            <p:cNvPr id="267" name="Google Shape;267;p27"/>
            <p:cNvPicPr preferRelativeResize="0"/>
            <p:nvPr/>
          </p:nvPicPr>
          <p:blipFill>
            <a:blip r:embed="rId9">
              <a:alphaModFix/>
            </a:blip>
            <a:stretch>
              <a:fillRect/>
            </a:stretch>
          </p:blipFill>
          <p:spPr>
            <a:xfrm>
              <a:off x="10992301" y="3394863"/>
              <a:ext cx="7772401" cy="9550336"/>
            </a:xfrm>
            <a:prstGeom prst="rect">
              <a:avLst/>
            </a:prstGeom>
            <a:noFill/>
            <a:ln>
              <a:noFill/>
            </a:ln>
          </p:spPr>
        </p:pic>
      </p:grpSp>
      <p:sp>
        <p:nvSpPr>
          <p:cNvPr id="268" name="Google Shape;268;p27"/>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Formative Study (S1) - Conclusion</a:t>
            </a:r>
            <a:endParaRPr/>
          </a:p>
        </p:txBody>
      </p:sp>
      <p:pic>
        <p:nvPicPr>
          <p:cNvPr id="269" name="Google Shape;269;p27"/>
          <p:cNvPicPr preferRelativeResize="0"/>
          <p:nvPr/>
        </p:nvPicPr>
        <p:blipFill>
          <a:blip r:embed="rId10">
            <a:alphaModFix/>
          </a:blip>
          <a:stretch>
            <a:fillRect/>
          </a:stretch>
        </p:blipFill>
        <p:spPr>
          <a:xfrm>
            <a:off x="2004300" y="4027552"/>
            <a:ext cx="6400801" cy="7933005"/>
          </a:xfrm>
          <a:prstGeom prst="rect">
            <a:avLst/>
          </a:prstGeom>
          <a:noFill/>
          <a:ln>
            <a:noFill/>
          </a:ln>
        </p:spPr>
      </p:pic>
      <p:sp>
        <p:nvSpPr>
          <p:cNvPr id="270" name="Google Shape;270;p27"/>
          <p:cNvSpPr txBox="1"/>
          <p:nvPr/>
        </p:nvSpPr>
        <p:spPr>
          <a:xfrm>
            <a:off x="6975975" y="2578650"/>
            <a:ext cx="2513100" cy="18009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latin typeface="Glegoo"/>
                <a:ea typeface="Glegoo"/>
                <a:cs typeface="Glegoo"/>
                <a:sym typeface="Glegoo"/>
              </a:rPr>
              <a:t>Costly</a:t>
            </a:r>
            <a:endParaRPr b="1" sz="3500">
              <a:solidFill>
                <a:schemeClr val="dk1"/>
              </a:solidFill>
              <a:latin typeface="Glegoo"/>
              <a:ea typeface="Glegoo"/>
              <a:cs typeface="Glegoo"/>
              <a:sym typeface="Glegoo"/>
            </a:endParaRPr>
          </a:p>
          <a:p>
            <a:pPr indent="0" lvl="0" marL="0" rtl="0" algn="l">
              <a:spcBef>
                <a:spcPts val="0"/>
              </a:spcBef>
              <a:spcAft>
                <a:spcPts val="0"/>
              </a:spcAft>
              <a:buNone/>
            </a:pPr>
            <a:r>
              <a:rPr b="1" lang="en-US" sz="3500">
                <a:solidFill>
                  <a:schemeClr val="dk1"/>
                </a:solidFill>
                <a:latin typeface="Glegoo"/>
                <a:ea typeface="Glegoo"/>
                <a:cs typeface="Glegoo"/>
                <a:sym typeface="Glegoo"/>
              </a:rPr>
              <a:t>Manual</a:t>
            </a:r>
            <a:endParaRPr b="1" sz="3500">
              <a:solidFill>
                <a:schemeClr val="dk1"/>
              </a:solidFill>
              <a:latin typeface="Glegoo"/>
              <a:ea typeface="Glegoo"/>
              <a:cs typeface="Glegoo"/>
              <a:sym typeface="Glegoo"/>
            </a:endParaRPr>
          </a:p>
          <a:p>
            <a:pPr indent="0" lvl="0" marL="0" rtl="0" algn="l">
              <a:spcBef>
                <a:spcPts val="0"/>
              </a:spcBef>
              <a:spcAft>
                <a:spcPts val="0"/>
              </a:spcAft>
              <a:buNone/>
            </a:pPr>
            <a:r>
              <a:rPr b="1" lang="en-US" sz="3500">
                <a:solidFill>
                  <a:schemeClr val="dk1"/>
                </a:solidFill>
                <a:latin typeface="Glegoo"/>
                <a:ea typeface="Glegoo"/>
                <a:cs typeface="Glegoo"/>
                <a:sym typeface="Glegoo"/>
              </a:rPr>
              <a:t>Flatting</a:t>
            </a:r>
            <a:endParaRPr b="1" sz="3500">
              <a:solidFill>
                <a:schemeClr val="dk1"/>
              </a:solidFill>
              <a:latin typeface="Glegoo"/>
              <a:ea typeface="Glegoo"/>
              <a:cs typeface="Glegoo"/>
              <a:sym typeface="Glegoo"/>
            </a:endParaRPr>
          </a:p>
        </p:txBody>
      </p:sp>
      <p:sp>
        <p:nvSpPr>
          <p:cNvPr id="271" name="Google Shape;271;p27"/>
          <p:cNvSpPr txBox="1"/>
          <p:nvPr/>
        </p:nvSpPr>
        <p:spPr>
          <a:xfrm>
            <a:off x="8405100" y="9174700"/>
            <a:ext cx="3181500" cy="12621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latin typeface="Glegoo"/>
                <a:ea typeface="Glegoo"/>
                <a:cs typeface="Glegoo"/>
                <a:sym typeface="Glegoo"/>
              </a:rPr>
              <a:t>Costly</a:t>
            </a:r>
            <a:endParaRPr b="1" sz="3500">
              <a:solidFill>
                <a:schemeClr val="dk1"/>
              </a:solidFill>
              <a:latin typeface="Glegoo"/>
              <a:ea typeface="Glegoo"/>
              <a:cs typeface="Glegoo"/>
              <a:sym typeface="Glegoo"/>
            </a:endParaRPr>
          </a:p>
          <a:p>
            <a:pPr indent="0" lvl="0" marL="0" rtl="0" algn="l">
              <a:spcBef>
                <a:spcPts val="0"/>
              </a:spcBef>
              <a:spcAft>
                <a:spcPts val="0"/>
              </a:spcAft>
              <a:buNone/>
            </a:pPr>
            <a:r>
              <a:rPr b="1" lang="en-US" sz="3500">
                <a:solidFill>
                  <a:schemeClr val="dk1"/>
                </a:solidFill>
                <a:latin typeface="Glegoo"/>
                <a:ea typeface="Glegoo"/>
                <a:cs typeface="Glegoo"/>
                <a:sym typeface="Glegoo"/>
              </a:rPr>
              <a:t>Adjustment</a:t>
            </a:r>
            <a:endParaRPr b="1" sz="3500">
              <a:solidFill>
                <a:schemeClr val="dk1"/>
              </a:solidFill>
              <a:latin typeface="Glegoo"/>
              <a:ea typeface="Glegoo"/>
              <a:cs typeface="Glegoo"/>
              <a:sym typeface="Glegoo"/>
            </a:endParaRPr>
          </a:p>
        </p:txBody>
      </p:sp>
      <p:sp>
        <p:nvSpPr>
          <p:cNvPr id="272" name="Google Shape;272;p27"/>
          <p:cNvSpPr/>
          <p:nvPr/>
        </p:nvSpPr>
        <p:spPr>
          <a:xfrm rot="-6407624">
            <a:off x="7384163" y="8996986"/>
            <a:ext cx="3275914" cy="1571829"/>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grpSp>
        <p:nvGrpSpPr>
          <p:cNvPr id="277" name="Google Shape;277;p28"/>
          <p:cNvGrpSpPr/>
          <p:nvPr/>
        </p:nvGrpSpPr>
        <p:grpSpPr>
          <a:xfrm>
            <a:off x="10157400" y="5508756"/>
            <a:ext cx="4571726" cy="5607957"/>
            <a:chOff x="10992301" y="3394863"/>
            <a:chExt cx="7772401" cy="9550336"/>
          </a:xfrm>
        </p:grpSpPr>
        <p:pic>
          <p:nvPicPr>
            <p:cNvPr id="278" name="Google Shape;278;p28"/>
            <p:cNvPicPr preferRelativeResize="0"/>
            <p:nvPr/>
          </p:nvPicPr>
          <p:blipFill>
            <a:blip r:embed="rId3">
              <a:alphaModFix/>
            </a:blip>
            <a:stretch>
              <a:fillRect/>
            </a:stretch>
          </p:blipFill>
          <p:spPr>
            <a:xfrm>
              <a:off x="10992301" y="3404578"/>
              <a:ext cx="7772401" cy="9530906"/>
            </a:xfrm>
            <a:prstGeom prst="rect">
              <a:avLst/>
            </a:prstGeom>
            <a:noFill/>
            <a:ln>
              <a:noFill/>
            </a:ln>
          </p:spPr>
        </p:pic>
        <p:pic>
          <p:nvPicPr>
            <p:cNvPr id="279" name="Google Shape;279;p28"/>
            <p:cNvPicPr preferRelativeResize="0"/>
            <p:nvPr/>
          </p:nvPicPr>
          <p:blipFill>
            <a:blip r:embed="rId4">
              <a:alphaModFix/>
            </a:blip>
            <a:stretch>
              <a:fillRect/>
            </a:stretch>
          </p:blipFill>
          <p:spPr>
            <a:xfrm>
              <a:off x="10992301" y="3409437"/>
              <a:ext cx="7772401" cy="9521188"/>
            </a:xfrm>
            <a:prstGeom prst="rect">
              <a:avLst/>
            </a:prstGeom>
            <a:noFill/>
            <a:ln>
              <a:noFill/>
            </a:ln>
          </p:spPr>
        </p:pic>
        <p:pic>
          <p:nvPicPr>
            <p:cNvPr id="280" name="Google Shape;280;p28"/>
            <p:cNvPicPr preferRelativeResize="0"/>
            <p:nvPr/>
          </p:nvPicPr>
          <p:blipFill>
            <a:blip r:embed="rId5">
              <a:alphaModFix/>
            </a:blip>
            <a:stretch>
              <a:fillRect/>
            </a:stretch>
          </p:blipFill>
          <p:spPr>
            <a:xfrm>
              <a:off x="10992301" y="3409437"/>
              <a:ext cx="7772401" cy="9521188"/>
            </a:xfrm>
            <a:prstGeom prst="rect">
              <a:avLst/>
            </a:prstGeom>
            <a:noFill/>
            <a:ln>
              <a:noFill/>
            </a:ln>
          </p:spPr>
        </p:pic>
        <p:pic>
          <p:nvPicPr>
            <p:cNvPr id="281" name="Google Shape;281;p28"/>
            <p:cNvPicPr preferRelativeResize="0"/>
            <p:nvPr/>
          </p:nvPicPr>
          <p:blipFill>
            <a:blip r:embed="rId6">
              <a:alphaModFix/>
            </a:blip>
            <a:stretch>
              <a:fillRect/>
            </a:stretch>
          </p:blipFill>
          <p:spPr>
            <a:xfrm>
              <a:off x="10992301" y="3399719"/>
              <a:ext cx="7772401" cy="9540623"/>
            </a:xfrm>
            <a:prstGeom prst="rect">
              <a:avLst/>
            </a:prstGeom>
            <a:noFill/>
            <a:ln>
              <a:noFill/>
            </a:ln>
          </p:spPr>
        </p:pic>
        <p:pic>
          <p:nvPicPr>
            <p:cNvPr id="282" name="Google Shape;282;p28"/>
            <p:cNvPicPr preferRelativeResize="0"/>
            <p:nvPr/>
          </p:nvPicPr>
          <p:blipFill>
            <a:blip r:embed="rId7">
              <a:alphaModFix/>
            </a:blip>
            <a:stretch>
              <a:fillRect/>
            </a:stretch>
          </p:blipFill>
          <p:spPr>
            <a:xfrm>
              <a:off x="10992301" y="3399719"/>
              <a:ext cx="7772401" cy="9540623"/>
            </a:xfrm>
            <a:prstGeom prst="rect">
              <a:avLst/>
            </a:prstGeom>
            <a:noFill/>
            <a:ln>
              <a:noFill/>
            </a:ln>
          </p:spPr>
        </p:pic>
        <p:pic>
          <p:nvPicPr>
            <p:cNvPr id="283" name="Google Shape;283;p28"/>
            <p:cNvPicPr preferRelativeResize="0"/>
            <p:nvPr/>
          </p:nvPicPr>
          <p:blipFill>
            <a:blip r:embed="rId8">
              <a:alphaModFix/>
            </a:blip>
            <a:stretch>
              <a:fillRect/>
            </a:stretch>
          </p:blipFill>
          <p:spPr>
            <a:xfrm>
              <a:off x="10992301" y="3399719"/>
              <a:ext cx="7772401" cy="9540623"/>
            </a:xfrm>
            <a:prstGeom prst="rect">
              <a:avLst/>
            </a:prstGeom>
            <a:noFill/>
            <a:ln>
              <a:noFill/>
            </a:ln>
          </p:spPr>
        </p:pic>
        <p:pic>
          <p:nvPicPr>
            <p:cNvPr id="284" name="Google Shape;284;p28"/>
            <p:cNvPicPr preferRelativeResize="0"/>
            <p:nvPr/>
          </p:nvPicPr>
          <p:blipFill>
            <a:blip r:embed="rId9">
              <a:alphaModFix/>
            </a:blip>
            <a:stretch>
              <a:fillRect/>
            </a:stretch>
          </p:blipFill>
          <p:spPr>
            <a:xfrm>
              <a:off x="10992301" y="3394863"/>
              <a:ext cx="7772401" cy="9550336"/>
            </a:xfrm>
            <a:prstGeom prst="rect">
              <a:avLst/>
            </a:prstGeom>
            <a:noFill/>
            <a:ln>
              <a:noFill/>
            </a:ln>
          </p:spPr>
        </p:pic>
      </p:grpSp>
      <p:sp>
        <p:nvSpPr>
          <p:cNvPr id="285" name="Google Shape;285;p28"/>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Formative Study (S1) - Conclusion</a:t>
            </a:r>
            <a:endParaRPr/>
          </a:p>
        </p:txBody>
      </p:sp>
      <p:pic>
        <p:nvPicPr>
          <p:cNvPr id="286" name="Google Shape;286;p28"/>
          <p:cNvPicPr preferRelativeResize="0"/>
          <p:nvPr/>
        </p:nvPicPr>
        <p:blipFill>
          <a:blip r:embed="rId10">
            <a:alphaModFix/>
          </a:blip>
          <a:stretch>
            <a:fillRect/>
          </a:stretch>
        </p:blipFill>
        <p:spPr>
          <a:xfrm>
            <a:off x="2004300" y="4027552"/>
            <a:ext cx="6400801" cy="7933005"/>
          </a:xfrm>
          <a:prstGeom prst="rect">
            <a:avLst/>
          </a:prstGeom>
          <a:noFill/>
          <a:ln>
            <a:noFill/>
          </a:ln>
        </p:spPr>
      </p:pic>
      <p:sp>
        <p:nvSpPr>
          <p:cNvPr id="287" name="Google Shape;287;p28"/>
          <p:cNvSpPr/>
          <p:nvPr/>
        </p:nvSpPr>
        <p:spPr>
          <a:xfrm rot="766373">
            <a:off x="5645031" y="2535703"/>
            <a:ext cx="6653036" cy="1838893"/>
          </a:xfrm>
          <a:prstGeom prst="curvedDownArrow">
            <a:avLst>
              <a:gd fmla="val 25000" name="adj1"/>
              <a:gd fmla="val 50000" name="adj2"/>
              <a:gd fmla="val 25000" name="adj3"/>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8"/>
          <p:cNvSpPr/>
          <p:nvPr/>
        </p:nvSpPr>
        <p:spPr>
          <a:xfrm rot="-6407624">
            <a:off x="7384163" y="8996986"/>
            <a:ext cx="3275914" cy="1571829"/>
          </a:xfrm>
          <a:prstGeom prst="curvedDownArrow">
            <a:avLst>
              <a:gd fmla="val 25000" name="adj1"/>
              <a:gd fmla="val 50000" name="adj2"/>
              <a:gd fmla="val 25000" name="adj3"/>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8"/>
          <p:cNvSpPr txBox="1"/>
          <p:nvPr/>
        </p:nvSpPr>
        <p:spPr>
          <a:xfrm>
            <a:off x="6975975" y="2578650"/>
            <a:ext cx="2513100" cy="12621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latin typeface="Glegoo"/>
                <a:ea typeface="Glegoo"/>
                <a:cs typeface="Glegoo"/>
                <a:sym typeface="Glegoo"/>
              </a:rPr>
              <a:t>Automate Flatting</a:t>
            </a:r>
            <a:endParaRPr b="1" sz="3500">
              <a:solidFill>
                <a:schemeClr val="dk1"/>
              </a:solidFill>
              <a:latin typeface="Glegoo"/>
              <a:ea typeface="Glegoo"/>
              <a:cs typeface="Glegoo"/>
              <a:sym typeface="Glegoo"/>
            </a:endParaRPr>
          </a:p>
        </p:txBody>
      </p:sp>
      <p:sp>
        <p:nvSpPr>
          <p:cNvPr id="290" name="Google Shape;290;p28"/>
          <p:cNvSpPr txBox="1"/>
          <p:nvPr/>
        </p:nvSpPr>
        <p:spPr>
          <a:xfrm>
            <a:off x="8405100" y="9174700"/>
            <a:ext cx="3181500" cy="12621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latin typeface="Glegoo"/>
                <a:ea typeface="Glegoo"/>
                <a:cs typeface="Glegoo"/>
                <a:sym typeface="Glegoo"/>
              </a:rPr>
              <a:t>FlatMagic</a:t>
            </a:r>
            <a:endParaRPr b="1" sz="3500">
              <a:solidFill>
                <a:schemeClr val="dk1"/>
              </a:solidFill>
              <a:latin typeface="Glegoo"/>
              <a:ea typeface="Glegoo"/>
              <a:cs typeface="Glegoo"/>
              <a:sym typeface="Glegoo"/>
            </a:endParaRPr>
          </a:p>
          <a:p>
            <a:pPr indent="0" lvl="0" marL="0" rtl="0" algn="l">
              <a:spcBef>
                <a:spcPts val="0"/>
              </a:spcBef>
              <a:spcAft>
                <a:spcPts val="0"/>
              </a:spcAft>
              <a:buNone/>
            </a:pPr>
            <a:r>
              <a:rPr b="1" lang="en-US" sz="3500">
                <a:solidFill>
                  <a:schemeClr val="dk1"/>
                </a:solidFill>
                <a:latin typeface="Glegoo"/>
                <a:ea typeface="Glegoo"/>
                <a:cs typeface="Glegoo"/>
                <a:sym typeface="Glegoo"/>
              </a:rPr>
              <a:t>Adjustment</a:t>
            </a:r>
            <a:endParaRPr b="1" sz="3500">
              <a:solidFill>
                <a:schemeClr val="dk1"/>
              </a:solidFill>
              <a:latin typeface="Glegoo"/>
              <a:ea typeface="Glegoo"/>
              <a:cs typeface="Glegoo"/>
              <a:sym typeface="Glego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9"/>
          <p:cNvSpPr/>
          <p:nvPr/>
        </p:nvSpPr>
        <p:spPr>
          <a:xfrm rot="766373">
            <a:off x="5645031" y="2535703"/>
            <a:ext cx="6653036" cy="1838893"/>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9"/>
          <p:cNvSpPr/>
          <p:nvPr/>
        </p:nvSpPr>
        <p:spPr>
          <a:xfrm rot="-6407624">
            <a:off x="7384163" y="8996986"/>
            <a:ext cx="3275914" cy="1571829"/>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7" name="Google Shape;297;p29"/>
          <p:cNvGrpSpPr/>
          <p:nvPr/>
        </p:nvGrpSpPr>
        <p:grpSpPr>
          <a:xfrm>
            <a:off x="10157400" y="5508756"/>
            <a:ext cx="4571726" cy="5607957"/>
            <a:chOff x="10992301" y="3394863"/>
            <a:chExt cx="7772401" cy="9550336"/>
          </a:xfrm>
        </p:grpSpPr>
        <p:pic>
          <p:nvPicPr>
            <p:cNvPr id="298" name="Google Shape;298;p29"/>
            <p:cNvPicPr preferRelativeResize="0"/>
            <p:nvPr/>
          </p:nvPicPr>
          <p:blipFill>
            <a:blip r:embed="rId3">
              <a:alphaModFix/>
            </a:blip>
            <a:stretch>
              <a:fillRect/>
            </a:stretch>
          </p:blipFill>
          <p:spPr>
            <a:xfrm>
              <a:off x="10992301" y="3404578"/>
              <a:ext cx="7772401" cy="9530906"/>
            </a:xfrm>
            <a:prstGeom prst="rect">
              <a:avLst/>
            </a:prstGeom>
            <a:noFill/>
            <a:ln>
              <a:noFill/>
            </a:ln>
          </p:spPr>
        </p:pic>
        <p:pic>
          <p:nvPicPr>
            <p:cNvPr id="299" name="Google Shape;299;p29"/>
            <p:cNvPicPr preferRelativeResize="0"/>
            <p:nvPr/>
          </p:nvPicPr>
          <p:blipFill>
            <a:blip r:embed="rId4">
              <a:alphaModFix/>
            </a:blip>
            <a:stretch>
              <a:fillRect/>
            </a:stretch>
          </p:blipFill>
          <p:spPr>
            <a:xfrm>
              <a:off x="10992301" y="3409437"/>
              <a:ext cx="7772401" cy="9521188"/>
            </a:xfrm>
            <a:prstGeom prst="rect">
              <a:avLst/>
            </a:prstGeom>
            <a:noFill/>
            <a:ln>
              <a:noFill/>
            </a:ln>
          </p:spPr>
        </p:pic>
        <p:pic>
          <p:nvPicPr>
            <p:cNvPr id="300" name="Google Shape;300;p29"/>
            <p:cNvPicPr preferRelativeResize="0"/>
            <p:nvPr/>
          </p:nvPicPr>
          <p:blipFill>
            <a:blip r:embed="rId5">
              <a:alphaModFix/>
            </a:blip>
            <a:stretch>
              <a:fillRect/>
            </a:stretch>
          </p:blipFill>
          <p:spPr>
            <a:xfrm>
              <a:off x="10992301" y="3409437"/>
              <a:ext cx="7772401" cy="9521188"/>
            </a:xfrm>
            <a:prstGeom prst="rect">
              <a:avLst/>
            </a:prstGeom>
            <a:noFill/>
            <a:ln>
              <a:noFill/>
            </a:ln>
          </p:spPr>
        </p:pic>
        <p:pic>
          <p:nvPicPr>
            <p:cNvPr id="301" name="Google Shape;301;p29"/>
            <p:cNvPicPr preferRelativeResize="0"/>
            <p:nvPr/>
          </p:nvPicPr>
          <p:blipFill>
            <a:blip r:embed="rId6">
              <a:alphaModFix/>
            </a:blip>
            <a:stretch>
              <a:fillRect/>
            </a:stretch>
          </p:blipFill>
          <p:spPr>
            <a:xfrm>
              <a:off x="10992301" y="3399719"/>
              <a:ext cx="7772401" cy="9540623"/>
            </a:xfrm>
            <a:prstGeom prst="rect">
              <a:avLst/>
            </a:prstGeom>
            <a:noFill/>
            <a:ln>
              <a:noFill/>
            </a:ln>
          </p:spPr>
        </p:pic>
        <p:pic>
          <p:nvPicPr>
            <p:cNvPr id="302" name="Google Shape;302;p29"/>
            <p:cNvPicPr preferRelativeResize="0"/>
            <p:nvPr/>
          </p:nvPicPr>
          <p:blipFill>
            <a:blip r:embed="rId7">
              <a:alphaModFix/>
            </a:blip>
            <a:stretch>
              <a:fillRect/>
            </a:stretch>
          </p:blipFill>
          <p:spPr>
            <a:xfrm>
              <a:off x="10992301" y="3399719"/>
              <a:ext cx="7772401" cy="9540623"/>
            </a:xfrm>
            <a:prstGeom prst="rect">
              <a:avLst/>
            </a:prstGeom>
            <a:noFill/>
            <a:ln>
              <a:noFill/>
            </a:ln>
          </p:spPr>
        </p:pic>
        <p:pic>
          <p:nvPicPr>
            <p:cNvPr id="303" name="Google Shape;303;p29"/>
            <p:cNvPicPr preferRelativeResize="0"/>
            <p:nvPr/>
          </p:nvPicPr>
          <p:blipFill>
            <a:blip r:embed="rId8">
              <a:alphaModFix/>
            </a:blip>
            <a:stretch>
              <a:fillRect/>
            </a:stretch>
          </p:blipFill>
          <p:spPr>
            <a:xfrm>
              <a:off x="10992301" y="3399719"/>
              <a:ext cx="7772401" cy="9540623"/>
            </a:xfrm>
            <a:prstGeom prst="rect">
              <a:avLst/>
            </a:prstGeom>
            <a:noFill/>
            <a:ln>
              <a:noFill/>
            </a:ln>
          </p:spPr>
        </p:pic>
        <p:pic>
          <p:nvPicPr>
            <p:cNvPr id="304" name="Google Shape;304;p29"/>
            <p:cNvPicPr preferRelativeResize="0"/>
            <p:nvPr/>
          </p:nvPicPr>
          <p:blipFill>
            <a:blip r:embed="rId9">
              <a:alphaModFix/>
            </a:blip>
            <a:stretch>
              <a:fillRect/>
            </a:stretch>
          </p:blipFill>
          <p:spPr>
            <a:xfrm>
              <a:off x="10992301" y="3394863"/>
              <a:ext cx="7772401" cy="9550336"/>
            </a:xfrm>
            <a:prstGeom prst="rect">
              <a:avLst/>
            </a:prstGeom>
            <a:noFill/>
            <a:ln>
              <a:noFill/>
            </a:ln>
          </p:spPr>
        </p:pic>
      </p:grpSp>
      <p:sp>
        <p:nvSpPr>
          <p:cNvPr id="305" name="Google Shape;305;p29"/>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Formative Study (S1) - Conclusion</a:t>
            </a:r>
            <a:endParaRPr/>
          </a:p>
        </p:txBody>
      </p:sp>
      <p:pic>
        <p:nvPicPr>
          <p:cNvPr id="306" name="Google Shape;306;p29"/>
          <p:cNvPicPr preferRelativeResize="0"/>
          <p:nvPr/>
        </p:nvPicPr>
        <p:blipFill>
          <a:blip r:embed="rId10">
            <a:alphaModFix/>
          </a:blip>
          <a:stretch>
            <a:fillRect/>
          </a:stretch>
        </p:blipFill>
        <p:spPr>
          <a:xfrm>
            <a:off x="2004300" y="4027552"/>
            <a:ext cx="6400801" cy="7933005"/>
          </a:xfrm>
          <a:prstGeom prst="rect">
            <a:avLst/>
          </a:prstGeom>
          <a:noFill/>
          <a:ln>
            <a:noFill/>
          </a:ln>
        </p:spPr>
      </p:pic>
      <p:sp>
        <p:nvSpPr>
          <p:cNvPr id="307" name="Google Shape;307;p29"/>
          <p:cNvSpPr/>
          <p:nvPr/>
        </p:nvSpPr>
        <p:spPr>
          <a:xfrm rot="766373">
            <a:off x="5645031" y="2535703"/>
            <a:ext cx="6653036" cy="1838893"/>
          </a:xfrm>
          <a:prstGeom prst="curvedDownArrow">
            <a:avLst>
              <a:gd fmla="val 25000" name="adj1"/>
              <a:gd fmla="val 50000" name="adj2"/>
              <a:gd fmla="val 25000" name="adj3"/>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9"/>
          <p:cNvSpPr/>
          <p:nvPr/>
        </p:nvSpPr>
        <p:spPr>
          <a:xfrm rot="-639481">
            <a:off x="12959770" y="2657860"/>
            <a:ext cx="8092609" cy="1939085"/>
          </a:xfrm>
          <a:prstGeom prst="curvedDownArrow">
            <a:avLst>
              <a:gd fmla="val 25000" name="adj1"/>
              <a:gd fmla="val 50000" name="adj2"/>
              <a:gd fmla="val 25000" name="adj3"/>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9"/>
          <p:cNvSpPr/>
          <p:nvPr/>
        </p:nvSpPr>
        <p:spPr>
          <a:xfrm rot="-6407624">
            <a:off x="7384163" y="8996986"/>
            <a:ext cx="3275914" cy="1571829"/>
          </a:xfrm>
          <a:prstGeom prst="curvedDownArrow">
            <a:avLst>
              <a:gd fmla="val 25000" name="adj1"/>
              <a:gd fmla="val 50000" name="adj2"/>
              <a:gd fmla="val 25000" name="adj3"/>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9"/>
          <p:cNvSpPr txBox="1"/>
          <p:nvPr/>
        </p:nvSpPr>
        <p:spPr>
          <a:xfrm>
            <a:off x="6975975" y="2578650"/>
            <a:ext cx="2513100" cy="12621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latin typeface="Glegoo"/>
                <a:ea typeface="Glegoo"/>
                <a:cs typeface="Glegoo"/>
                <a:sym typeface="Glegoo"/>
              </a:rPr>
              <a:t>Automate Flatting</a:t>
            </a:r>
            <a:endParaRPr b="1" sz="3500">
              <a:solidFill>
                <a:schemeClr val="dk1"/>
              </a:solidFill>
              <a:latin typeface="Glegoo"/>
              <a:ea typeface="Glegoo"/>
              <a:cs typeface="Glegoo"/>
              <a:sym typeface="Glegoo"/>
            </a:endParaRPr>
          </a:p>
        </p:txBody>
      </p:sp>
      <p:sp>
        <p:nvSpPr>
          <p:cNvPr id="311" name="Google Shape;311;p29"/>
          <p:cNvSpPr txBox="1"/>
          <p:nvPr/>
        </p:nvSpPr>
        <p:spPr>
          <a:xfrm>
            <a:off x="8405100" y="9174700"/>
            <a:ext cx="3181500" cy="12621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latin typeface="Glegoo"/>
                <a:ea typeface="Glegoo"/>
                <a:cs typeface="Glegoo"/>
                <a:sym typeface="Glegoo"/>
              </a:rPr>
              <a:t>FlatMagic</a:t>
            </a:r>
            <a:endParaRPr b="1" sz="3500">
              <a:solidFill>
                <a:schemeClr val="dk1"/>
              </a:solidFill>
              <a:latin typeface="Glegoo"/>
              <a:ea typeface="Glegoo"/>
              <a:cs typeface="Glegoo"/>
              <a:sym typeface="Glegoo"/>
            </a:endParaRPr>
          </a:p>
          <a:p>
            <a:pPr indent="0" lvl="0" marL="0" rtl="0" algn="l">
              <a:spcBef>
                <a:spcPts val="0"/>
              </a:spcBef>
              <a:spcAft>
                <a:spcPts val="0"/>
              </a:spcAft>
              <a:buNone/>
            </a:pPr>
            <a:r>
              <a:rPr b="1" lang="en-US" sz="3500">
                <a:solidFill>
                  <a:schemeClr val="dk1"/>
                </a:solidFill>
                <a:latin typeface="Glegoo"/>
                <a:ea typeface="Glegoo"/>
                <a:cs typeface="Glegoo"/>
                <a:sym typeface="Glegoo"/>
              </a:rPr>
              <a:t>Adjustment</a:t>
            </a:r>
            <a:endParaRPr b="1" sz="3500">
              <a:solidFill>
                <a:schemeClr val="dk1"/>
              </a:solidFill>
              <a:latin typeface="Glegoo"/>
              <a:ea typeface="Glegoo"/>
              <a:cs typeface="Glegoo"/>
              <a:sym typeface="Glegoo"/>
            </a:endParaRPr>
          </a:p>
        </p:txBody>
      </p:sp>
      <p:pic>
        <p:nvPicPr>
          <p:cNvPr id="312" name="Google Shape;312;p29"/>
          <p:cNvPicPr preferRelativeResize="0"/>
          <p:nvPr/>
        </p:nvPicPr>
        <p:blipFill>
          <a:blip r:embed="rId11">
            <a:alphaModFix/>
          </a:blip>
          <a:stretch>
            <a:fillRect/>
          </a:stretch>
        </p:blipFill>
        <p:spPr>
          <a:xfrm>
            <a:off x="17241524" y="4143473"/>
            <a:ext cx="6400801" cy="7862349"/>
          </a:xfrm>
          <a:prstGeom prst="rect">
            <a:avLst/>
          </a:prstGeom>
          <a:noFill/>
          <a:ln>
            <a:noFill/>
          </a:ln>
        </p:spPr>
      </p:pic>
      <p:sp>
        <p:nvSpPr>
          <p:cNvPr id="313" name="Google Shape;313;p29"/>
          <p:cNvSpPr txBox="1"/>
          <p:nvPr/>
        </p:nvSpPr>
        <p:spPr>
          <a:xfrm>
            <a:off x="18495750" y="12063075"/>
            <a:ext cx="43908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US" sz="3000">
                <a:solidFill>
                  <a:schemeClr val="dk1"/>
                </a:solidFill>
                <a:highlight>
                  <a:srgbClr val="FFFFFF"/>
                </a:highlight>
                <a:latin typeface="Glegoo"/>
                <a:ea typeface="Glegoo"/>
                <a:cs typeface="Glegoo"/>
                <a:sym typeface="Glegoo"/>
              </a:rPr>
              <a:t>Style2Paint</a:t>
            </a:r>
            <a:endParaRPr b="1" sz="3000">
              <a:solidFill>
                <a:schemeClr val="dk1"/>
              </a:solidFill>
              <a:highlight>
                <a:srgbClr val="FFFFFF"/>
              </a:highlight>
              <a:latin typeface="Glegoo"/>
              <a:ea typeface="Glegoo"/>
              <a:cs typeface="Glegoo"/>
              <a:sym typeface="Glegoo"/>
            </a:endParaRPr>
          </a:p>
          <a:p>
            <a:pPr indent="0" lvl="0" marL="0" marR="0" rtl="0" algn="ctr">
              <a:lnSpc>
                <a:spcPct val="100000"/>
              </a:lnSpc>
              <a:spcBef>
                <a:spcPts val="0"/>
              </a:spcBef>
              <a:spcAft>
                <a:spcPts val="0"/>
              </a:spcAft>
              <a:buNone/>
            </a:pPr>
            <a:r>
              <a:rPr b="1" lang="en-US" sz="3000">
                <a:solidFill>
                  <a:schemeClr val="dk1"/>
                </a:solidFill>
                <a:highlight>
                  <a:srgbClr val="FFFFFF"/>
                </a:highlight>
                <a:latin typeface="Glegoo"/>
                <a:ea typeface="Glegoo"/>
                <a:cs typeface="Glegoo"/>
                <a:sym typeface="Glegoo"/>
              </a:rPr>
              <a:t>[Zhang et al, 2018]</a:t>
            </a:r>
            <a:endParaRPr b="1" sz="3000"/>
          </a:p>
        </p:txBody>
      </p:sp>
      <p:sp>
        <p:nvSpPr>
          <p:cNvPr id="314" name="Google Shape;314;p29"/>
          <p:cNvSpPr/>
          <p:nvPr/>
        </p:nvSpPr>
        <p:spPr>
          <a:xfrm rot="-5855127">
            <a:off x="15078002" y="9485611"/>
            <a:ext cx="3583963" cy="2077078"/>
          </a:xfrm>
          <a:prstGeom prst="curvedDownArrow">
            <a:avLst>
              <a:gd fmla="val 25000" name="adj1"/>
              <a:gd fmla="val 50000" name="adj2"/>
              <a:gd fmla="val 25000" name="adj3"/>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9"/>
          <p:cNvSpPr txBox="1"/>
          <p:nvPr/>
        </p:nvSpPr>
        <p:spPr>
          <a:xfrm>
            <a:off x="16223725" y="9893100"/>
            <a:ext cx="3181500" cy="12621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latin typeface="Glegoo"/>
                <a:ea typeface="Glegoo"/>
                <a:cs typeface="Glegoo"/>
                <a:sym typeface="Glegoo"/>
              </a:rPr>
              <a:t>Manual</a:t>
            </a:r>
            <a:endParaRPr b="1" sz="3500">
              <a:solidFill>
                <a:schemeClr val="dk1"/>
              </a:solidFill>
              <a:latin typeface="Glegoo"/>
              <a:ea typeface="Glegoo"/>
              <a:cs typeface="Glegoo"/>
              <a:sym typeface="Glegoo"/>
            </a:endParaRPr>
          </a:p>
          <a:p>
            <a:pPr indent="0" lvl="0" marL="0" rtl="0" algn="l">
              <a:spcBef>
                <a:spcPts val="0"/>
              </a:spcBef>
              <a:spcAft>
                <a:spcPts val="0"/>
              </a:spcAft>
              <a:buNone/>
            </a:pPr>
            <a:r>
              <a:rPr b="1" lang="en-US" sz="3500">
                <a:solidFill>
                  <a:schemeClr val="dk1"/>
                </a:solidFill>
                <a:latin typeface="Glegoo"/>
                <a:ea typeface="Glegoo"/>
                <a:cs typeface="Glegoo"/>
                <a:sym typeface="Glegoo"/>
              </a:rPr>
              <a:t>Adjustment</a:t>
            </a:r>
            <a:endParaRPr b="1" sz="3500">
              <a:solidFill>
                <a:schemeClr val="dk1"/>
              </a:solidFill>
              <a:latin typeface="Glegoo"/>
              <a:ea typeface="Glegoo"/>
              <a:cs typeface="Glegoo"/>
              <a:sym typeface="Glegoo"/>
            </a:endParaRPr>
          </a:p>
        </p:txBody>
      </p:sp>
      <p:sp>
        <p:nvSpPr>
          <p:cNvPr id="316" name="Google Shape;316;p29"/>
          <p:cNvSpPr txBox="1"/>
          <p:nvPr/>
        </p:nvSpPr>
        <p:spPr>
          <a:xfrm>
            <a:off x="16223725" y="2554700"/>
            <a:ext cx="2532000" cy="18009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latin typeface="Glegoo"/>
                <a:ea typeface="Glegoo"/>
                <a:cs typeface="Glegoo"/>
                <a:sym typeface="Glegoo"/>
              </a:rPr>
              <a:t>Manual </a:t>
            </a:r>
            <a:endParaRPr b="1" sz="3500">
              <a:solidFill>
                <a:schemeClr val="dk1"/>
              </a:solidFill>
              <a:latin typeface="Glegoo"/>
              <a:ea typeface="Glegoo"/>
              <a:cs typeface="Glegoo"/>
              <a:sym typeface="Glegoo"/>
            </a:endParaRPr>
          </a:p>
          <a:p>
            <a:pPr indent="0" lvl="0" marL="0" rtl="0" algn="l">
              <a:spcBef>
                <a:spcPts val="0"/>
              </a:spcBef>
              <a:spcAft>
                <a:spcPts val="0"/>
              </a:spcAft>
              <a:buNone/>
            </a:pPr>
            <a:r>
              <a:rPr b="1" lang="en-US" sz="3500">
                <a:solidFill>
                  <a:schemeClr val="dk1"/>
                </a:solidFill>
                <a:latin typeface="Glegoo"/>
                <a:ea typeface="Glegoo"/>
                <a:cs typeface="Glegoo"/>
                <a:sym typeface="Glegoo"/>
              </a:rPr>
              <a:t>Further</a:t>
            </a:r>
            <a:endParaRPr b="1" sz="3500">
              <a:solidFill>
                <a:schemeClr val="dk1"/>
              </a:solidFill>
              <a:latin typeface="Glegoo"/>
              <a:ea typeface="Glegoo"/>
              <a:cs typeface="Glegoo"/>
              <a:sym typeface="Glegoo"/>
            </a:endParaRPr>
          </a:p>
          <a:p>
            <a:pPr indent="0" lvl="0" marL="0" rtl="0" algn="l">
              <a:spcBef>
                <a:spcPts val="0"/>
              </a:spcBef>
              <a:spcAft>
                <a:spcPts val="0"/>
              </a:spcAft>
              <a:buNone/>
            </a:pPr>
            <a:r>
              <a:rPr b="1" lang="en-US" sz="3500">
                <a:solidFill>
                  <a:schemeClr val="dk1"/>
                </a:solidFill>
                <a:latin typeface="Glegoo"/>
                <a:ea typeface="Glegoo"/>
                <a:cs typeface="Glegoo"/>
                <a:sym typeface="Glegoo"/>
              </a:rPr>
              <a:t>Colorize</a:t>
            </a:r>
            <a:endParaRPr b="1" sz="3500">
              <a:solidFill>
                <a:schemeClr val="dk1"/>
              </a:solidFill>
              <a:latin typeface="Glegoo"/>
              <a:ea typeface="Glegoo"/>
              <a:cs typeface="Glegoo"/>
              <a:sym typeface="Glego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0" name="Shape 320"/>
        <p:cNvGrpSpPr/>
        <p:nvPr/>
      </p:nvGrpSpPr>
      <p:grpSpPr>
        <a:xfrm>
          <a:off x="0" y="0"/>
          <a:ext cx="0" cy="0"/>
          <a:chOff x="0" y="0"/>
          <a:chExt cx="0" cy="0"/>
        </a:xfrm>
      </p:grpSpPr>
      <p:sp>
        <p:nvSpPr>
          <p:cNvPr id="321" name="Google Shape;321;p30"/>
          <p:cNvSpPr/>
          <p:nvPr/>
        </p:nvSpPr>
        <p:spPr>
          <a:xfrm rot="766373">
            <a:off x="5645031" y="2535703"/>
            <a:ext cx="6653036" cy="1838893"/>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0"/>
          <p:cNvSpPr/>
          <p:nvPr/>
        </p:nvSpPr>
        <p:spPr>
          <a:xfrm rot="-6407624">
            <a:off x="7384163" y="8996986"/>
            <a:ext cx="3275914" cy="1571829"/>
          </a:xfrm>
          <a:prstGeom prst="curvedDownArrow">
            <a:avLst>
              <a:gd fmla="val 25000" name="adj1"/>
              <a:gd fmla="val 50000" name="adj2"/>
              <a:gd fmla="val 25000" name="adj3"/>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3" name="Google Shape;323;p30"/>
          <p:cNvGrpSpPr/>
          <p:nvPr/>
        </p:nvGrpSpPr>
        <p:grpSpPr>
          <a:xfrm>
            <a:off x="10157400" y="5508756"/>
            <a:ext cx="4571726" cy="5607957"/>
            <a:chOff x="10992301" y="3394863"/>
            <a:chExt cx="7772401" cy="9550336"/>
          </a:xfrm>
        </p:grpSpPr>
        <p:pic>
          <p:nvPicPr>
            <p:cNvPr id="324" name="Google Shape;324;p30"/>
            <p:cNvPicPr preferRelativeResize="0"/>
            <p:nvPr/>
          </p:nvPicPr>
          <p:blipFill>
            <a:blip r:embed="rId3">
              <a:alphaModFix/>
            </a:blip>
            <a:stretch>
              <a:fillRect/>
            </a:stretch>
          </p:blipFill>
          <p:spPr>
            <a:xfrm>
              <a:off x="10992301" y="3404578"/>
              <a:ext cx="7772401" cy="9530906"/>
            </a:xfrm>
            <a:prstGeom prst="rect">
              <a:avLst/>
            </a:prstGeom>
            <a:noFill/>
            <a:ln>
              <a:noFill/>
            </a:ln>
          </p:spPr>
        </p:pic>
        <p:pic>
          <p:nvPicPr>
            <p:cNvPr id="325" name="Google Shape;325;p30"/>
            <p:cNvPicPr preferRelativeResize="0"/>
            <p:nvPr/>
          </p:nvPicPr>
          <p:blipFill>
            <a:blip r:embed="rId4">
              <a:alphaModFix/>
            </a:blip>
            <a:stretch>
              <a:fillRect/>
            </a:stretch>
          </p:blipFill>
          <p:spPr>
            <a:xfrm>
              <a:off x="10992301" y="3409437"/>
              <a:ext cx="7772401" cy="9521188"/>
            </a:xfrm>
            <a:prstGeom prst="rect">
              <a:avLst/>
            </a:prstGeom>
            <a:noFill/>
            <a:ln>
              <a:noFill/>
            </a:ln>
          </p:spPr>
        </p:pic>
        <p:pic>
          <p:nvPicPr>
            <p:cNvPr id="326" name="Google Shape;326;p30"/>
            <p:cNvPicPr preferRelativeResize="0"/>
            <p:nvPr/>
          </p:nvPicPr>
          <p:blipFill>
            <a:blip r:embed="rId5">
              <a:alphaModFix/>
            </a:blip>
            <a:stretch>
              <a:fillRect/>
            </a:stretch>
          </p:blipFill>
          <p:spPr>
            <a:xfrm>
              <a:off x="10992301" y="3409437"/>
              <a:ext cx="7772401" cy="9521188"/>
            </a:xfrm>
            <a:prstGeom prst="rect">
              <a:avLst/>
            </a:prstGeom>
            <a:noFill/>
            <a:ln>
              <a:noFill/>
            </a:ln>
          </p:spPr>
        </p:pic>
        <p:pic>
          <p:nvPicPr>
            <p:cNvPr id="327" name="Google Shape;327;p30"/>
            <p:cNvPicPr preferRelativeResize="0"/>
            <p:nvPr/>
          </p:nvPicPr>
          <p:blipFill>
            <a:blip r:embed="rId6">
              <a:alphaModFix/>
            </a:blip>
            <a:stretch>
              <a:fillRect/>
            </a:stretch>
          </p:blipFill>
          <p:spPr>
            <a:xfrm>
              <a:off x="10992301" y="3399719"/>
              <a:ext cx="7772401" cy="9540623"/>
            </a:xfrm>
            <a:prstGeom prst="rect">
              <a:avLst/>
            </a:prstGeom>
            <a:noFill/>
            <a:ln>
              <a:noFill/>
            </a:ln>
          </p:spPr>
        </p:pic>
        <p:pic>
          <p:nvPicPr>
            <p:cNvPr id="328" name="Google Shape;328;p30"/>
            <p:cNvPicPr preferRelativeResize="0"/>
            <p:nvPr/>
          </p:nvPicPr>
          <p:blipFill>
            <a:blip r:embed="rId7">
              <a:alphaModFix/>
            </a:blip>
            <a:stretch>
              <a:fillRect/>
            </a:stretch>
          </p:blipFill>
          <p:spPr>
            <a:xfrm>
              <a:off x="10992301" y="3399719"/>
              <a:ext cx="7772401" cy="9540623"/>
            </a:xfrm>
            <a:prstGeom prst="rect">
              <a:avLst/>
            </a:prstGeom>
            <a:noFill/>
            <a:ln>
              <a:noFill/>
            </a:ln>
          </p:spPr>
        </p:pic>
        <p:pic>
          <p:nvPicPr>
            <p:cNvPr id="329" name="Google Shape;329;p30"/>
            <p:cNvPicPr preferRelativeResize="0"/>
            <p:nvPr/>
          </p:nvPicPr>
          <p:blipFill>
            <a:blip r:embed="rId8">
              <a:alphaModFix/>
            </a:blip>
            <a:stretch>
              <a:fillRect/>
            </a:stretch>
          </p:blipFill>
          <p:spPr>
            <a:xfrm>
              <a:off x="10992301" y="3399719"/>
              <a:ext cx="7772401" cy="9540623"/>
            </a:xfrm>
            <a:prstGeom prst="rect">
              <a:avLst/>
            </a:prstGeom>
            <a:noFill/>
            <a:ln>
              <a:noFill/>
            </a:ln>
          </p:spPr>
        </p:pic>
        <p:pic>
          <p:nvPicPr>
            <p:cNvPr id="330" name="Google Shape;330;p30"/>
            <p:cNvPicPr preferRelativeResize="0"/>
            <p:nvPr/>
          </p:nvPicPr>
          <p:blipFill>
            <a:blip r:embed="rId9">
              <a:alphaModFix/>
            </a:blip>
            <a:stretch>
              <a:fillRect/>
            </a:stretch>
          </p:blipFill>
          <p:spPr>
            <a:xfrm>
              <a:off x="10992301" y="3394863"/>
              <a:ext cx="7772401" cy="9550336"/>
            </a:xfrm>
            <a:prstGeom prst="rect">
              <a:avLst/>
            </a:prstGeom>
            <a:noFill/>
            <a:ln>
              <a:noFill/>
            </a:ln>
          </p:spPr>
        </p:pic>
      </p:grpSp>
      <p:sp>
        <p:nvSpPr>
          <p:cNvPr id="331" name="Google Shape;331;p30"/>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Formative Study (S1) - Conclusion</a:t>
            </a:r>
            <a:endParaRPr/>
          </a:p>
        </p:txBody>
      </p:sp>
      <p:pic>
        <p:nvPicPr>
          <p:cNvPr id="332" name="Google Shape;332;p30"/>
          <p:cNvPicPr preferRelativeResize="0"/>
          <p:nvPr/>
        </p:nvPicPr>
        <p:blipFill>
          <a:blip r:embed="rId10">
            <a:alphaModFix/>
          </a:blip>
          <a:stretch>
            <a:fillRect/>
          </a:stretch>
        </p:blipFill>
        <p:spPr>
          <a:xfrm>
            <a:off x="2004300" y="4027552"/>
            <a:ext cx="6400801" cy="7933005"/>
          </a:xfrm>
          <a:prstGeom prst="rect">
            <a:avLst/>
          </a:prstGeom>
          <a:noFill/>
          <a:ln>
            <a:noFill/>
          </a:ln>
        </p:spPr>
      </p:pic>
      <p:sp>
        <p:nvSpPr>
          <p:cNvPr id="333" name="Google Shape;333;p30"/>
          <p:cNvSpPr/>
          <p:nvPr/>
        </p:nvSpPr>
        <p:spPr>
          <a:xfrm rot="766373">
            <a:off x="5645031" y="2535703"/>
            <a:ext cx="6653036" cy="1838893"/>
          </a:xfrm>
          <a:prstGeom prst="curvedDownArrow">
            <a:avLst>
              <a:gd fmla="val 25000" name="adj1"/>
              <a:gd fmla="val 50000" name="adj2"/>
              <a:gd fmla="val 25000" name="adj3"/>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0"/>
          <p:cNvSpPr/>
          <p:nvPr/>
        </p:nvSpPr>
        <p:spPr>
          <a:xfrm rot="-639520">
            <a:off x="12947733" y="2893813"/>
            <a:ext cx="5574785" cy="1574285"/>
          </a:xfrm>
          <a:prstGeom prst="curvedDownArrow">
            <a:avLst>
              <a:gd fmla="val 25000" name="adj1"/>
              <a:gd fmla="val 50000" name="adj2"/>
              <a:gd fmla="val 25000" name="adj3"/>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0"/>
          <p:cNvSpPr/>
          <p:nvPr/>
        </p:nvSpPr>
        <p:spPr>
          <a:xfrm rot="-639434">
            <a:off x="12929677" y="2591208"/>
            <a:ext cx="7669796" cy="1574285"/>
          </a:xfrm>
          <a:prstGeom prst="curvedDownArrow">
            <a:avLst>
              <a:gd fmla="val 25000" name="adj1"/>
              <a:gd fmla="val 50000" name="adj2"/>
              <a:gd fmla="val 25000" name="adj3"/>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6" name="Google Shape;336;p30"/>
          <p:cNvPicPr preferRelativeResize="0"/>
          <p:nvPr/>
        </p:nvPicPr>
        <p:blipFill>
          <a:blip r:embed="rId11">
            <a:alphaModFix/>
          </a:blip>
          <a:stretch>
            <a:fillRect/>
          </a:stretch>
        </p:blipFill>
        <p:spPr>
          <a:xfrm>
            <a:off x="17312701" y="3515300"/>
            <a:ext cx="6400801" cy="7863506"/>
          </a:xfrm>
          <a:prstGeom prst="rect">
            <a:avLst/>
          </a:prstGeom>
          <a:noFill/>
          <a:ln>
            <a:noFill/>
          </a:ln>
        </p:spPr>
      </p:pic>
      <p:grpSp>
        <p:nvGrpSpPr>
          <p:cNvPr id="337" name="Google Shape;337;p30"/>
          <p:cNvGrpSpPr/>
          <p:nvPr/>
        </p:nvGrpSpPr>
        <p:grpSpPr>
          <a:xfrm>
            <a:off x="12856350" y="1063300"/>
            <a:ext cx="11527653" cy="3797700"/>
            <a:chOff x="12856350" y="1063300"/>
            <a:chExt cx="11527653" cy="3797700"/>
          </a:xfrm>
        </p:grpSpPr>
        <p:sp>
          <p:nvSpPr>
            <p:cNvPr id="338" name="Google Shape;338;p30"/>
            <p:cNvSpPr txBox="1"/>
            <p:nvPr/>
          </p:nvSpPr>
          <p:spPr>
            <a:xfrm>
              <a:off x="21351903" y="2977175"/>
              <a:ext cx="30321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chemeClr val="dk1"/>
                  </a:solidFill>
                  <a:highlight>
                    <a:srgbClr val="FFFFFF"/>
                  </a:highlight>
                </a:rPr>
                <a:t>…</a:t>
              </a:r>
              <a:endParaRPr b="1" sz="4500"/>
            </a:p>
          </p:txBody>
        </p:sp>
        <p:sp>
          <p:nvSpPr>
            <p:cNvPr id="339" name="Google Shape;339;p30"/>
            <p:cNvSpPr/>
            <p:nvPr/>
          </p:nvSpPr>
          <p:spPr>
            <a:xfrm rot="-639437">
              <a:off x="12949326" y="1985899"/>
              <a:ext cx="10159848" cy="1952501"/>
            </a:xfrm>
            <a:prstGeom prst="curvedDownArrow">
              <a:avLst>
                <a:gd fmla="val 25000" name="adj1"/>
                <a:gd fmla="val 50000" name="adj2"/>
                <a:gd fmla="val 25000" name="adj3"/>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 name="Google Shape;340;p30"/>
          <p:cNvSpPr/>
          <p:nvPr/>
        </p:nvSpPr>
        <p:spPr>
          <a:xfrm rot="-6407624">
            <a:off x="7384163" y="8996986"/>
            <a:ext cx="3275914" cy="1571829"/>
          </a:xfrm>
          <a:prstGeom prst="curvedDownArrow">
            <a:avLst>
              <a:gd fmla="val 25000" name="adj1"/>
              <a:gd fmla="val 50000" name="adj2"/>
              <a:gd fmla="val 25000" name="adj3"/>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0"/>
          <p:cNvSpPr txBox="1"/>
          <p:nvPr/>
        </p:nvSpPr>
        <p:spPr>
          <a:xfrm>
            <a:off x="6975975" y="2578650"/>
            <a:ext cx="2513100" cy="12621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latin typeface="Glegoo"/>
                <a:ea typeface="Glegoo"/>
                <a:cs typeface="Glegoo"/>
                <a:sym typeface="Glegoo"/>
              </a:rPr>
              <a:t>Automate Flatting</a:t>
            </a:r>
            <a:endParaRPr b="1" sz="3500">
              <a:solidFill>
                <a:schemeClr val="dk1"/>
              </a:solidFill>
              <a:latin typeface="Glegoo"/>
              <a:ea typeface="Glegoo"/>
              <a:cs typeface="Glegoo"/>
              <a:sym typeface="Glegoo"/>
            </a:endParaRPr>
          </a:p>
        </p:txBody>
      </p:sp>
      <p:sp>
        <p:nvSpPr>
          <p:cNvPr id="342" name="Google Shape;342;p30"/>
          <p:cNvSpPr txBox="1"/>
          <p:nvPr/>
        </p:nvSpPr>
        <p:spPr>
          <a:xfrm>
            <a:off x="15322125" y="2824100"/>
            <a:ext cx="2513100" cy="12621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latin typeface="Glegoo"/>
                <a:ea typeface="Glegoo"/>
                <a:cs typeface="Glegoo"/>
                <a:sym typeface="Glegoo"/>
              </a:rPr>
              <a:t>Manual</a:t>
            </a:r>
            <a:endParaRPr b="1" sz="3500">
              <a:solidFill>
                <a:schemeClr val="dk1"/>
              </a:solidFill>
              <a:latin typeface="Glegoo"/>
              <a:ea typeface="Glegoo"/>
              <a:cs typeface="Glegoo"/>
              <a:sym typeface="Glegoo"/>
            </a:endParaRPr>
          </a:p>
          <a:p>
            <a:pPr indent="0" lvl="0" marL="0" rtl="0" algn="l">
              <a:spcBef>
                <a:spcPts val="0"/>
              </a:spcBef>
              <a:spcAft>
                <a:spcPts val="0"/>
              </a:spcAft>
              <a:buNone/>
            </a:pPr>
            <a:r>
              <a:rPr b="1" lang="en-US" sz="3500">
                <a:solidFill>
                  <a:schemeClr val="dk1"/>
                </a:solidFill>
                <a:latin typeface="Glegoo"/>
                <a:ea typeface="Glegoo"/>
                <a:cs typeface="Glegoo"/>
                <a:sym typeface="Glegoo"/>
              </a:rPr>
              <a:t>Colorize</a:t>
            </a:r>
            <a:endParaRPr b="1" sz="3500">
              <a:solidFill>
                <a:schemeClr val="dk1"/>
              </a:solidFill>
              <a:latin typeface="Glegoo"/>
              <a:ea typeface="Glegoo"/>
              <a:cs typeface="Glegoo"/>
              <a:sym typeface="Glegoo"/>
            </a:endParaRPr>
          </a:p>
        </p:txBody>
      </p:sp>
      <p:sp>
        <p:nvSpPr>
          <p:cNvPr id="343" name="Google Shape;343;p30"/>
          <p:cNvSpPr txBox="1"/>
          <p:nvPr/>
        </p:nvSpPr>
        <p:spPr>
          <a:xfrm>
            <a:off x="8405100" y="9174700"/>
            <a:ext cx="3181500" cy="12621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latin typeface="Glegoo"/>
                <a:ea typeface="Glegoo"/>
                <a:cs typeface="Glegoo"/>
                <a:sym typeface="Glegoo"/>
              </a:rPr>
              <a:t>FlatMagic</a:t>
            </a:r>
            <a:endParaRPr b="1" sz="3500">
              <a:solidFill>
                <a:schemeClr val="dk1"/>
              </a:solidFill>
              <a:latin typeface="Glegoo"/>
              <a:ea typeface="Glegoo"/>
              <a:cs typeface="Glegoo"/>
              <a:sym typeface="Glegoo"/>
            </a:endParaRPr>
          </a:p>
          <a:p>
            <a:pPr indent="0" lvl="0" marL="0" rtl="0" algn="l">
              <a:spcBef>
                <a:spcPts val="0"/>
              </a:spcBef>
              <a:spcAft>
                <a:spcPts val="0"/>
              </a:spcAft>
              <a:buNone/>
            </a:pPr>
            <a:r>
              <a:rPr b="1" lang="en-US" sz="3500">
                <a:solidFill>
                  <a:schemeClr val="dk1"/>
                </a:solidFill>
                <a:latin typeface="Glegoo"/>
                <a:ea typeface="Glegoo"/>
                <a:cs typeface="Glegoo"/>
                <a:sym typeface="Glegoo"/>
              </a:rPr>
              <a:t>Adjustment</a:t>
            </a:r>
            <a:endParaRPr b="1" sz="3500">
              <a:solidFill>
                <a:schemeClr val="dk1"/>
              </a:solidFill>
              <a:latin typeface="Glegoo"/>
              <a:ea typeface="Glegoo"/>
              <a:cs typeface="Glegoo"/>
              <a:sym typeface="Glegoo"/>
            </a:endParaRPr>
          </a:p>
        </p:txBody>
      </p:sp>
      <p:pic>
        <p:nvPicPr>
          <p:cNvPr id="344" name="Google Shape;344;p30"/>
          <p:cNvPicPr preferRelativeResize="0"/>
          <p:nvPr/>
        </p:nvPicPr>
        <p:blipFill>
          <a:blip r:embed="rId12">
            <a:alphaModFix/>
          </a:blip>
          <a:stretch>
            <a:fillRect/>
          </a:stretch>
        </p:blipFill>
        <p:spPr>
          <a:xfrm>
            <a:off x="15978774" y="4027548"/>
            <a:ext cx="6400801" cy="7862349"/>
          </a:xfrm>
          <a:prstGeom prst="rect">
            <a:avLst/>
          </a:prstGeom>
          <a:noFill/>
          <a:ln>
            <a:noFill/>
          </a:ln>
        </p:spPr>
      </p:pic>
      <p:sp>
        <p:nvSpPr>
          <p:cNvPr id="345" name="Google Shape;345;p30"/>
          <p:cNvSpPr txBox="1"/>
          <p:nvPr/>
        </p:nvSpPr>
        <p:spPr>
          <a:xfrm>
            <a:off x="18495750" y="12063075"/>
            <a:ext cx="43908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US" sz="3000">
                <a:solidFill>
                  <a:schemeClr val="dk1"/>
                </a:solidFill>
                <a:highlight>
                  <a:srgbClr val="FFFFFF"/>
                </a:highlight>
                <a:latin typeface="Glegoo"/>
                <a:ea typeface="Glegoo"/>
                <a:cs typeface="Glegoo"/>
                <a:sym typeface="Glegoo"/>
              </a:rPr>
              <a:t>Style2Paint</a:t>
            </a:r>
            <a:endParaRPr b="1" sz="3000">
              <a:solidFill>
                <a:schemeClr val="dk1"/>
              </a:solidFill>
              <a:highlight>
                <a:srgbClr val="FFFFFF"/>
              </a:highlight>
              <a:latin typeface="Glegoo"/>
              <a:ea typeface="Glegoo"/>
              <a:cs typeface="Glegoo"/>
              <a:sym typeface="Glegoo"/>
            </a:endParaRPr>
          </a:p>
          <a:p>
            <a:pPr indent="0" lvl="0" marL="0" marR="0" rtl="0" algn="ctr">
              <a:lnSpc>
                <a:spcPct val="100000"/>
              </a:lnSpc>
              <a:spcBef>
                <a:spcPts val="0"/>
              </a:spcBef>
              <a:spcAft>
                <a:spcPts val="0"/>
              </a:spcAft>
              <a:buNone/>
            </a:pPr>
            <a:r>
              <a:rPr b="1" lang="en-US" sz="3000">
                <a:solidFill>
                  <a:schemeClr val="dk1"/>
                </a:solidFill>
                <a:highlight>
                  <a:srgbClr val="FFFFFF"/>
                </a:highlight>
                <a:latin typeface="Glegoo"/>
                <a:ea typeface="Glegoo"/>
                <a:cs typeface="Glegoo"/>
                <a:sym typeface="Glegoo"/>
              </a:rPr>
              <a:t>[Zhang et al, 2018]</a:t>
            </a:r>
            <a:endParaRPr b="1" sz="3000"/>
          </a:p>
        </p:txBody>
      </p:sp>
      <p:sp>
        <p:nvSpPr>
          <p:cNvPr id="346" name="Google Shape;346;p30"/>
          <p:cNvSpPr/>
          <p:nvPr/>
        </p:nvSpPr>
        <p:spPr>
          <a:xfrm rot="-5855127">
            <a:off x="13249202" y="9485611"/>
            <a:ext cx="3583963" cy="2077078"/>
          </a:xfrm>
          <a:prstGeom prst="curvedDownArrow">
            <a:avLst>
              <a:gd fmla="val 25000" name="adj1"/>
              <a:gd fmla="val 50000" name="adj2"/>
              <a:gd fmla="val 25000" name="adj3"/>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0"/>
          <p:cNvSpPr txBox="1"/>
          <p:nvPr/>
        </p:nvSpPr>
        <p:spPr>
          <a:xfrm>
            <a:off x="14394925" y="9893100"/>
            <a:ext cx="3181500" cy="12621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latin typeface="Glegoo"/>
                <a:ea typeface="Glegoo"/>
                <a:cs typeface="Glegoo"/>
                <a:sym typeface="Glegoo"/>
              </a:rPr>
              <a:t>Manual</a:t>
            </a:r>
            <a:endParaRPr b="1" sz="3500">
              <a:solidFill>
                <a:schemeClr val="dk1"/>
              </a:solidFill>
              <a:latin typeface="Glegoo"/>
              <a:ea typeface="Glegoo"/>
              <a:cs typeface="Glegoo"/>
              <a:sym typeface="Glegoo"/>
            </a:endParaRPr>
          </a:p>
          <a:p>
            <a:pPr indent="0" lvl="0" marL="0" rtl="0" algn="l">
              <a:spcBef>
                <a:spcPts val="0"/>
              </a:spcBef>
              <a:spcAft>
                <a:spcPts val="0"/>
              </a:spcAft>
              <a:buNone/>
            </a:pPr>
            <a:r>
              <a:rPr b="1" lang="en-US" sz="3500">
                <a:solidFill>
                  <a:schemeClr val="dk1"/>
                </a:solidFill>
                <a:latin typeface="Glegoo"/>
                <a:ea typeface="Glegoo"/>
                <a:cs typeface="Glegoo"/>
                <a:sym typeface="Glegoo"/>
              </a:rPr>
              <a:t>Adjustment</a:t>
            </a:r>
            <a:endParaRPr b="1" sz="3500">
              <a:solidFill>
                <a:schemeClr val="dk1"/>
              </a:solidFill>
              <a:latin typeface="Glegoo"/>
              <a:ea typeface="Glegoo"/>
              <a:cs typeface="Glegoo"/>
              <a:sym typeface="Glego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1"/>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Flat Magic </a:t>
            </a:r>
            <a:r>
              <a:rPr lang="en-US" sz="7700">
                <a:solidFill>
                  <a:srgbClr val="FFFFFF"/>
                </a:solidFill>
                <a:highlight>
                  <a:srgbClr val="000000"/>
                </a:highlight>
                <a:latin typeface="Merriweather Black"/>
                <a:ea typeface="Merriweather Black"/>
                <a:cs typeface="Merriweather Black"/>
                <a:sym typeface="Merriweather Black"/>
              </a:rPr>
              <a:t>- </a:t>
            </a:r>
            <a:r>
              <a:rPr lang="en-US" sz="7700">
                <a:solidFill>
                  <a:srgbClr val="FFFFFF"/>
                </a:solidFill>
                <a:highlight>
                  <a:srgbClr val="000000"/>
                </a:highlight>
                <a:latin typeface="Merriweather Black"/>
                <a:ea typeface="Merriweather Black"/>
                <a:cs typeface="Merriweather Black"/>
                <a:sym typeface="Merriweather Black"/>
              </a:rPr>
              <a:t>Neural</a:t>
            </a:r>
            <a:r>
              <a:rPr lang="en-US" sz="7700">
                <a:solidFill>
                  <a:srgbClr val="FFFFFF"/>
                </a:solidFill>
                <a:highlight>
                  <a:srgbClr val="000000"/>
                </a:highlight>
                <a:latin typeface="Merriweather Black"/>
                <a:ea typeface="Merriweather Black"/>
                <a:cs typeface="Merriweather Black"/>
                <a:sym typeface="Merriweather Black"/>
              </a:rPr>
              <a:t> “re”drawing  </a:t>
            </a:r>
            <a:endParaRPr/>
          </a:p>
        </p:txBody>
      </p:sp>
      <p:pic>
        <p:nvPicPr>
          <p:cNvPr id="353" name="Google Shape;353;p31"/>
          <p:cNvPicPr preferRelativeResize="0"/>
          <p:nvPr/>
        </p:nvPicPr>
        <p:blipFill>
          <a:blip r:embed="rId3">
            <a:alphaModFix/>
          </a:blip>
          <a:stretch>
            <a:fillRect/>
          </a:stretch>
        </p:blipFill>
        <p:spPr>
          <a:xfrm>
            <a:off x="1206447" y="4481125"/>
            <a:ext cx="6400800" cy="7376919"/>
          </a:xfrm>
          <a:prstGeom prst="rect">
            <a:avLst/>
          </a:prstGeom>
          <a:noFill/>
          <a:ln>
            <a:noFill/>
          </a:ln>
        </p:spPr>
      </p:pic>
      <p:sp>
        <p:nvSpPr>
          <p:cNvPr id="354" name="Google Shape;354;p31"/>
          <p:cNvSpPr txBox="1"/>
          <p:nvPr/>
        </p:nvSpPr>
        <p:spPr>
          <a:xfrm>
            <a:off x="2919915" y="12063075"/>
            <a:ext cx="3032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chemeClr val="dk1"/>
                </a:solidFill>
                <a:highlight>
                  <a:srgbClr val="FFFFFF"/>
                </a:highlight>
                <a:latin typeface="Glegoo"/>
                <a:ea typeface="Glegoo"/>
                <a:cs typeface="Glegoo"/>
                <a:sym typeface="Glegoo"/>
              </a:rPr>
              <a:t>Input</a:t>
            </a:r>
            <a:endParaRPr b="1" sz="4000">
              <a:latin typeface="Glegoo"/>
              <a:ea typeface="Glegoo"/>
              <a:cs typeface="Glegoo"/>
              <a:sym typeface="Glegoo"/>
            </a:endParaRPr>
          </a:p>
        </p:txBody>
      </p:sp>
      <p:sp>
        <p:nvSpPr>
          <p:cNvPr id="355" name="Google Shape;355;p31"/>
          <p:cNvSpPr/>
          <p:nvPr/>
        </p:nvSpPr>
        <p:spPr>
          <a:xfrm>
            <a:off x="5573475" y="2808600"/>
            <a:ext cx="4354200" cy="1515300"/>
          </a:xfrm>
          <a:prstGeom prst="curvedDownArrow">
            <a:avLst>
              <a:gd fmla="val 25000" name="adj1"/>
              <a:gd fmla="val 50000" name="adj2"/>
              <a:gd fmla="val 25000" name="adj3"/>
            </a:avLst>
          </a:prstGeom>
          <a:solidFill>
            <a:srgbClr val="E0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1"/>
          <p:cNvSpPr txBox="1"/>
          <p:nvPr/>
        </p:nvSpPr>
        <p:spPr>
          <a:xfrm>
            <a:off x="6494025" y="3219025"/>
            <a:ext cx="2513100" cy="12621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latin typeface="Glegoo"/>
                <a:ea typeface="Glegoo"/>
                <a:cs typeface="Glegoo"/>
                <a:sym typeface="Glegoo"/>
              </a:rPr>
              <a:t>Naive Bucketing</a:t>
            </a:r>
            <a:endParaRPr b="1" sz="3500">
              <a:solidFill>
                <a:schemeClr val="dk1"/>
              </a:solidFill>
              <a:latin typeface="Glegoo"/>
              <a:ea typeface="Glegoo"/>
              <a:cs typeface="Glegoo"/>
              <a:sym typeface="Glegoo"/>
            </a:endParaRPr>
          </a:p>
        </p:txBody>
      </p:sp>
      <p:grpSp>
        <p:nvGrpSpPr>
          <p:cNvPr id="357" name="Google Shape;357;p31"/>
          <p:cNvGrpSpPr/>
          <p:nvPr/>
        </p:nvGrpSpPr>
        <p:grpSpPr>
          <a:xfrm>
            <a:off x="8924750" y="4590150"/>
            <a:ext cx="6400800" cy="8888925"/>
            <a:chOff x="8924750" y="4590150"/>
            <a:chExt cx="6400800" cy="8888925"/>
          </a:xfrm>
        </p:grpSpPr>
        <p:pic>
          <p:nvPicPr>
            <p:cNvPr id="358" name="Google Shape;358;p31"/>
            <p:cNvPicPr preferRelativeResize="0"/>
            <p:nvPr/>
          </p:nvPicPr>
          <p:blipFill>
            <a:blip r:embed="rId4">
              <a:alphaModFix/>
            </a:blip>
            <a:stretch>
              <a:fillRect/>
            </a:stretch>
          </p:blipFill>
          <p:spPr>
            <a:xfrm>
              <a:off x="8924750" y="4590150"/>
              <a:ext cx="6400800" cy="7363881"/>
            </a:xfrm>
            <a:prstGeom prst="rect">
              <a:avLst/>
            </a:prstGeom>
            <a:noFill/>
            <a:ln>
              <a:noFill/>
            </a:ln>
          </p:spPr>
        </p:pic>
        <p:sp>
          <p:nvSpPr>
            <p:cNvPr id="359" name="Google Shape;359;p31"/>
            <p:cNvSpPr txBox="1"/>
            <p:nvPr/>
          </p:nvSpPr>
          <p:spPr>
            <a:xfrm>
              <a:off x="10675940" y="12063075"/>
              <a:ext cx="30321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chemeClr val="dk1"/>
                  </a:solidFill>
                  <a:highlight>
                    <a:srgbClr val="FFFFFF"/>
                  </a:highlight>
                  <a:latin typeface="Glegoo"/>
                  <a:ea typeface="Glegoo"/>
                  <a:cs typeface="Glegoo"/>
                  <a:sym typeface="Glegoo"/>
                </a:rPr>
                <a:t>Flatting Result</a:t>
              </a:r>
              <a:endParaRPr b="1" sz="4000">
                <a:latin typeface="Glegoo"/>
                <a:ea typeface="Glegoo"/>
                <a:cs typeface="Glegoo"/>
                <a:sym typeface="Glegoo"/>
              </a:endParaRPr>
            </a:p>
          </p:txBody>
        </p:sp>
      </p:grpSp>
      <p:grpSp>
        <p:nvGrpSpPr>
          <p:cNvPr id="360" name="Google Shape;360;p31"/>
          <p:cNvGrpSpPr/>
          <p:nvPr/>
        </p:nvGrpSpPr>
        <p:grpSpPr>
          <a:xfrm>
            <a:off x="10303425" y="2922272"/>
            <a:ext cx="14198475" cy="10494627"/>
            <a:chOff x="10303425" y="2922272"/>
            <a:chExt cx="14198475" cy="10494627"/>
          </a:xfrm>
        </p:grpSpPr>
        <p:pic>
          <p:nvPicPr>
            <p:cNvPr id="361" name="Google Shape;361;p31"/>
            <p:cNvPicPr preferRelativeResize="0"/>
            <p:nvPr/>
          </p:nvPicPr>
          <p:blipFill>
            <a:blip r:embed="rId5">
              <a:alphaModFix/>
            </a:blip>
            <a:stretch>
              <a:fillRect/>
            </a:stretch>
          </p:blipFill>
          <p:spPr>
            <a:xfrm>
              <a:off x="17403071" y="2922272"/>
              <a:ext cx="5253301" cy="4778366"/>
            </a:xfrm>
            <a:prstGeom prst="rect">
              <a:avLst/>
            </a:prstGeom>
            <a:noFill/>
            <a:ln>
              <a:noFill/>
            </a:ln>
          </p:spPr>
        </p:pic>
        <p:pic>
          <p:nvPicPr>
            <p:cNvPr id="362" name="Google Shape;362;p31"/>
            <p:cNvPicPr preferRelativeResize="0"/>
            <p:nvPr/>
          </p:nvPicPr>
          <p:blipFill rotWithShape="1">
            <a:blip r:embed="rId6">
              <a:alphaModFix/>
            </a:blip>
            <a:srcRect b="0" l="0" r="0" t="5159"/>
            <a:stretch/>
          </p:blipFill>
          <p:spPr>
            <a:xfrm>
              <a:off x="17403063" y="8195125"/>
              <a:ext cx="5253300" cy="5221775"/>
            </a:xfrm>
            <a:prstGeom prst="rect">
              <a:avLst/>
            </a:prstGeom>
            <a:noFill/>
            <a:ln>
              <a:noFill/>
            </a:ln>
          </p:spPr>
        </p:pic>
        <p:sp>
          <p:nvSpPr>
            <p:cNvPr id="363" name="Google Shape;363;p31"/>
            <p:cNvSpPr/>
            <p:nvPr/>
          </p:nvSpPr>
          <p:spPr>
            <a:xfrm rot="7171125">
              <a:off x="21098724" y="4180156"/>
              <a:ext cx="622275" cy="1127262"/>
            </a:xfrm>
            <a:prstGeom prst="down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1"/>
            <p:cNvSpPr/>
            <p:nvPr/>
          </p:nvSpPr>
          <p:spPr>
            <a:xfrm rot="7171125">
              <a:off x="21701449" y="10242394"/>
              <a:ext cx="622275" cy="1127262"/>
            </a:xfrm>
            <a:prstGeom prst="downArrow">
              <a:avLst>
                <a:gd fmla="val 50000" name="adj1"/>
                <a:gd fmla="val 50000"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1"/>
            <p:cNvSpPr/>
            <p:nvPr/>
          </p:nvSpPr>
          <p:spPr>
            <a:xfrm rot="-9039980">
              <a:off x="19318330" y="11510811"/>
              <a:ext cx="622174" cy="1127209"/>
            </a:xfrm>
            <a:prstGeom prst="downArrow">
              <a:avLst>
                <a:gd fmla="val 50000" name="adj1"/>
                <a:gd fmla="val 50000" name="adj2"/>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1"/>
            <p:cNvSpPr/>
            <p:nvPr/>
          </p:nvSpPr>
          <p:spPr>
            <a:xfrm rot="-9039980">
              <a:off x="18781680" y="5766861"/>
              <a:ext cx="622174" cy="1127209"/>
            </a:xfrm>
            <a:prstGeom prst="down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1"/>
            <p:cNvSpPr txBox="1"/>
            <p:nvPr/>
          </p:nvSpPr>
          <p:spPr>
            <a:xfrm>
              <a:off x="22860000" y="4595663"/>
              <a:ext cx="12876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7000">
                  <a:solidFill>
                    <a:schemeClr val="dk1"/>
                  </a:solidFill>
                </a:rPr>
                <a:t>❌</a:t>
              </a:r>
              <a:endParaRPr sz="7000">
                <a:solidFill>
                  <a:schemeClr val="dk1"/>
                </a:solidFill>
              </a:endParaRPr>
            </a:p>
            <a:p>
              <a:pPr indent="0" lvl="0" marL="0" rtl="0" algn="l">
                <a:spcBef>
                  <a:spcPts val="0"/>
                </a:spcBef>
                <a:spcAft>
                  <a:spcPts val="0"/>
                </a:spcAft>
                <a:buNone/>
              </a:pPr>
              <a:r>
                <a:t/>
              </a:r>
              <a:endParaRPr sz="1100">
                <a:solidFill>
                  <a:schemeClr val="dk1"/>
                </a:solidFill>
              </a:endParaRPr>
            </a:p>
          </p:txBody>
        </p:sp>
        <p:sp>
          <p:nvSpPr>
            <p:cNvPr id="368" name="Google Shape;368;p31"/>
            <p:cNvSpPr txBox="1"/>
            <p:nvPr/>
          </p:nvSpPr>
          <p:spPr>
            <a:xfrm>
              <a:off x="22860000" y="10257625"/>
              <a:ext cx="16419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7000">
                  <a:solidFill>
                    <a:schemeClr val="dk1"/>
                  </a:solidFill>
                </a:rPr>
                <a:t>✅</a:t>
              </a:r>
              <a:endParaRPr sz="7000">
                <a:solidFill>
                  <a:schemeClr val="dk1"/>
                </a:solidFill>
              </a:endParaRPr>
            </a:p>
          </p:txBody>
        </p:sp>
        <p:sp>
          <p:nvSpPr>
            <p:cNvPr id="369" name="Google Shape;369;p31"/>
            <p:cNvSpPr/>
            <p:nvPr/>
          </p:nvSpPr>
          <p:spPr>
            <a:xfrm>
              <a:off x="10303425" y="7250723"/>
              <a:ext cx="876300" cy="10968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60"/>
                                        </p:tgtEl>
                                      </p:cBhvr>
                                    </p:animEffect>
                                    <p:set>
                                      <p:cBhvr>
                                        <p:cTn dur="1" fill="hold">
                                          <p:stCondLst>
                                            <p:cond delay="1000"/>
                                          </p:stCondLst>
                                        </p:cTn>
                                        <p:tgtEl>
                                          <p:spTgt spid="360"/>
                                        </p:tgtEl>
                                        <p:attrNameLst>
                                          <p:attrName>style.visibility</p:attrName>
                                        </p:attrNameLst>
                                      </p:cBhvr>
                                      <p:to>
                                        <p:strVal val="hidden"/>
                                      </p:to>
                                    </p:se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1000"/>
                                        <p:tgtEl>
                                          <p:spTgt spid="357"/>
                                        </p:tgtEl>
                                      </p:cBhvr>
                                    </p:animEffect>
                                    <p:set>
                                      <p:cBhvr>
                                        <p:cTn dur="1" fill="hold">
                                          <p:stCondLst>
                                            <p:cond delay="1000"/>
                                          </p:stCondLst>
                                        </p:cTn>
                                        <p:tgtEl>
                                          <p:spTgt spid="35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2"/>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Flat Magic - Neural “re”drawing  </a:t>
            </a:r>
            <a:endParaRPr/>
          </a:p>
        </p:txBody>
      </p:sp>
      <p:pic>
        <p:nvPicPr>
          <p:cNvPr id="375" name="Google Shape;375;p32"/>
          <p:cNvPicPr preferRelativeResize="0"/>
          <p:nvPr/>
        </p:nvPicPr>
        <p:blipFill>
          <a:blip r:embed="rId3">
            <a:alphaModFix/>
          </a:blip>
          <a:stretch>
            <a:fillRect/>
          </a:stretch>
        </p:blipFill>
        <p:spPr>
          <a:xfrm>
            <a:off x="1206447" y="4481125"/>
            <a:ext cx="6400800" cy="7376919"/>
          </a:xfrm>
          <a:prstGeom prst="rect">
            <a:avLst/>
          </a:prstGeom>
          <a:noFill/>
          <a:ln>
            <a:noFill/>
          </a:ln>
        </p:spPr>
      </p:pic>
      <p:sp>
        <p:nvSpPr>
          <p:cNvPr id="376" name="Google Shape;376;p32"/>
          <p:cNvSpPr txBox="1"/>
          <p:nvPr/>
        </p:nvSpPr>
        <p:spPr>
          <a:xfrm>
            <a:off x="2919915" y="12063075"/>
            <a:ext cx="3032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chemeClr val="dk1"/>
                </a:solidFill>
                <a:highlight>
                  <a:srgbClr val="FFFFFF"/>
                </a:highlight>
                <a:latin typeface="Glegoo"/>
                <a:ea typeface="Glegoo"/>
                <a:cs typeface="Glegoo"/>
                <a:sym typeface="Glegoo"/>
              </a:rPr>
              <a:t>Input</a:t>
            </a:r>
            <a:endParaRPr b="1" sz="4000">
              <a:latin typeface="Glegoo"/>
              <a:ea typeface="Glegoo"/>
              <a:cs typeface="Glegoo"/>
              <a:sym typeface="Glegoo"/>
            </a:endParaRPr>
          </a:p>
        </p:txBody>
      </p:sp>
      <p:grpSp>
        <p:nvGrpSpPr>
          <p:cNvPr id="377" name="Google Shape;377;p32"/>
          <p:cNvGrpSpPr/>
          <p:nvPr/>
        </p:nvGrpSpPr>
        <p:grpSpPr>
          <a:xfrm>
            <a:off x="1410353" y="2808600"/>
            <a:ext cx="8517322" cy="7899108"/>
            <a:chOff x="1410353" y="2808600"/>
            <a:chExt cx="8517322" cy="7899108"/>
          </a:xfrm>
        </p:grpSpPr>
        <p:grpSp>
          <p:nvGrpSpPr>
            <p:cNvPr id="378" name="Google Shape;378;p32"/>
            <p:cNvGrpSpPr/>
            <p:nvPr/>
          </p:nvGrpSpPr>
          <p:grpSpPr>
            <a:xfrm>
              <a:off x="1410353" y="5256232"/>
              <a:ext cx="6051210" cy="5451476"/>
              <a:chOff x="1410353" y="5256232"/>
              <a:chExt cx="6051210" cy="5451476"/>
            </a:xfrm>
          </p:grpSpPr>
          <p:sp>
            <p:nvSpPr>
              <p:cNvPr id="379" name="Google Shape;379;p32"/>
              <p:cNvSpPr/>
              <p:nvPr/>
            </p:nvSpPr>
            <p:spPr>
              <a:xfrm>
                <a:off x="1410353" y="9683851"/>
                <a:ext cx="1105830" cy="1023856"/>
              </a:xfrm>
              <a:custGeom>
                <a:rect b="b" l="l" r="r" t="t"/>
                <a:pathLst>
                  <a:path extrusionOk="0" h="12666" w="13700">
                    <a:moveTo>
                      <a:pt x="5946" y="12666"/>
                    </a:moveTo>
                    <a:lnTo>
                      <a:pt x="0" y="4394"/>
                    </a:lnTo>
                    <a:lnTo>
                      <a:pt x="5429" y="0"/>
                    </a:lnTo>
                    <a:lnTo>
                      <a:pt x="13700" y="1034"/>
                    </a:lnTo>
                    <a:lnTo>
                      <a:pt x="11891" y="9047"/>
                    </a:lnTo>
                    <a:close/>
                  </a:path>
                </a:pathLst>
              </a:custGeom>
              <a:noFill/>
              <a:ln cap="flat" cmpd="sng" w="9525">
                <a:solidFill>
                  <a:srgbClr val="FF0000"/>
                </a:solidFill>
                <a:prstDash val="solid"/>
                <a:round/>
                <a:headEnd len="med" w="med" type="none"/>
                <a:tailEnd len="med" w="med" type="none"/>
              </a:ln>
            </p:spPr>
          </p:sp>
          <p:sp>
            <p:nvSpPr>
              <p:cNvPr id="380" name="Google Shape;380;p32"/>
              <p:cNvSpPr/>
              <p:nvPr/>
            </p:nvSpPr>
            <p:spPr>
              <a:xfrm>
                <a:off x="2926611" y="5256232"/>
                <a:ext cx="4534951" cy="4808389"/>
              </a:xfrm>
              <a:custGeom>
                <a:rect b="b" l="l" r="r" t="t"/>
                <a:pathLst>
                  <a:path extrusionOk="0" h="59484" w="56183">
                    <a:moveTo>
                      <a:pt x="3963" y="3852"/>
                    </a:moveTo>
                    <a:cubicBezTo>
                      <a:pt x="1971" y="5180"/>
                      <a:pt x="-844" y="7977"/>
                      <a:pt x="344" y="10056"/>
                    </a:cubicBezTo>
                    <a:cubicBezTo>
                      <a:pt x="2067" y="13072"/>
                      <a:pt x="7314" y="9605"/>
                      <a:pt x="10684" y="8763"/>
                    </a:cubicBezTo>
                    <a:cubicBezTo>
                      <a:pt x="14813" y="7731"/>
                      <a:pt x="18965" y="11160"/>
                      <a:pt x="22574" y="13416"/>
                    </a:cubicBezTo>
                    <a:cubicBezTo>
                      <a:pt x="24405" y="14561"/>
                      <a:pt x="27295" y="14587"/>
                      <a:pt x="28261" y="16518"/>
                    </a:cubicBezTo>
                    <a:cubicBezTo>
                      <a:pt x="29466" y="18927"/>
                      <a:pt x="27525" y="21854"/>
                      <a:pt x="27227" y="24531"/>
                    </a:cubicBezTo>
                    <a:cubicBezTo>
                      <a:pt x="26483" y="31211"/>
                      <a:pt x="24322" y="38515"/>
                      <a:pt x="26969" y="44693"/>
                    </a:cubicBezTo>
                    <a:cubicBezTo>
                      <a:pt x="27795" y="46622"/>
                      <a:pt x="31750" y="45015"/>
                      <a:pt x="32914" y="46761"/>
                    </a:cubicBezTo>
                    <a:cubicBezTo>
                      <a:pt x="35420" y="50520"/>
                      <a:pt x="37268" y="54902"/>
                      <a:pt x="40668" y="57876"/>
                    </a:cubicBezTo>
                    <a:cubicBezTo>
                      <a:pt x="43399" y="60265"/>
                      <a:pt x="49136" y="59831"/>
                      <a:pt x="51525" y="57100"/>
                    </a:cubicBezTo>
                    <a:cubicBezTo>
                      <a:pt x="60905" y="46377"/>
                      <a:pt x="54381" y="26298"/>
                      <a:pt x="46097" y="14708"/>
                    </a:cubicBezTo>
                    <a:cubicBezTo>
                      <a:pt x="41992" y="8965"/>
                      <a:pt x="32890" y="9703"/>
                      <a:pt x="26193" y="7471"/>
                    </a:cubicBezTo>
                    <a:cubicBezTo>
                      <a:pt x="22180" y="6133"/>
                      <a:pt x="19483" y="2157"/>
                      <a:pt x="15595" y="492"/>
                    </a:cubicBezTo>
                    <a:cubicBezTo>
                      <a:pt x="12135" y="-989"/>
                      <a:pt x="7870" y="1505"/>
                      <a:pt x="4739" y="3593"/>
                    </a:cubicBezTo>
                  </a:path>
                </a:pathLst>
              </a:custGeom>
              <a:noFill/>
              <a:ln cap="flat" cmpd="sng" w="9525">
                <a:solidFill>
                  <a:srgbClr val="FF0000"/>
                </a:solidFill>
                <a:prstDash val="solid"/>
                <a:round/>
                <a:headEnd len="med" w="med" type="none"/>
                <a:tailEnd len="med" w="med" type="none"/>
              </a:ln>
            </p:spPr>
          </p:sp>
          <p:sp>
            <p:nvSpPr>
              <p:cNvPr id="381" name="Google Shape;381;p32"/>
              <p:cNvSpPr/>
              <p:nvPr/>
            </p:nvSpPr>
            <p:spPr>
              <a:xfrm>
                <a:off x="3865508" y="8128426"/>
                <a:ext cx="807094" cy="1242030"/>
              </a:xfrm>
              <a:custGeom>
                <a:rect b="b" l="l" r="r" t="t"/>
                <a:pathLst>
                  <a:path extrusionOk="0" h="15365" w="9999">
                    <a:moveTo>
                      <a:pt x="5256" y="15365"/>
                    </a:moveTo>
                    <a:cubicBezTo>
                      <a:pt x="2852" y="14964"/>
                      <a:pt x="-258" y="12608"/>
                      <a:pt x="86" y="10195"/>
                    </a:cubicBezTo>
                    <a:cubicBezTo>
                      <a:pt x="708" y="5837"/>
                      <a:pt x="4440" y="1506"/>
                      <a:pt x="8616" y="114"/>
                    </a:cubicBezTo>
                    <a:cubicBezTo>
                      <a:pt x="9986" y="-343"/>
                      <a:pt x="9778" y="2812"/>
                      <a:pt x="9908" y="4250"/>
                    </a:cubicBezTo>
                    <a:cubicBezTo>
                      <a:pt x="10271" y="8250"/>
                      <a:pt x="8699" y="13297"/>
                      <a:pt x="5256" y="15365"/>
                    </a:cubicBezTo>
                  </a:path>
                </a:pathLst>
              </a:custGeom>
              <a:noFill/>
              <a:ln cap="flat" cmpd="sng" w="9525">
                <a:solidFill>
                  <a:srgbClr val="FF0000"/>
                </a:solidFill>
                <a:prstDash val="solid"/>
                <a:round/>
                <a:headEnd len="med" w="med" type="none"/>
                <a:tailEnd len="med" w="med" type="none"/>
              </a:ln>
            </p:spPr>
          </p:sp>
        </p:grpSp>
        <p:sp>
          <p:nvSpPr>
            <p:cNvPr id="382" name="Google Shape;382;p32"/>
            <p:cNvSpPr/>
            <p:nvPr/>
          </p:nvSpPr>
          <p:spPr>
            <a:xfrm>
              <a:off x="5573475" y="2808600"/>
              <a:ext cx="4354200" cy="1515300"/>
            </a:xfrm>
            <a:prstGeom prst="curvedDownArrow">
              <a:avLst>
                <a:gd fmla="val 25000" name="adj1"/>
                <a:gd fmla="val 50000" name="adj2"/>
                <a:gd fmla="val 25000" name="adj3"/>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2"/>
            <p:cNvSpPr txBox="1"/>
            <p:nvPr/>
          </p:nvSpPr>
          <p:spPr>
            <a:xfrm>
              <a:off x="6494025" y="3219025"/>
              <a:ext cx="2655900" cy="12621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latin typeface="Glegoo"/>
                  <a:ea typeface="Glegoo"/>
                  <a:cs typeface="Glegoo"/>
                  <a:sym typeface="Glegoo"/>
                </a:rPr>
                <a:t>Neural Redrawing</a:t>
              </a:r>
              <a:endParaRPr b="1" sz="3500">
                <a:solidFill>
                  <a:schemeClr val="dk1"/>
                </a:solidFill>
                <a:latin typeface="Glegoo"/>
                <a:ea typeface="Glegoo"/>
                <a:cs typeface="Glegoo"/>
                <a:sym typeface="Glegoo"/>
              </a:endParaRPr>
            </a:p>
          </p:txBody>
        </p:sp>
      </p:grpSp>
      <p:grpSp>
        <p:nvGrpSpPr>
          <p:cNvPr id="384" name="Google Shape;384;p32"/>
          <p:cNvGrpSpPr/>
          <p:nvPr/>
        </p:nvGrpSpPr>
        <p:grpSpPr>
          <a:xfrm>
            <a:off x="16811400" y="4481125"/>
            <a:ext cx="6400800" cy="9309050"/>
            <a:chOff x="16811400" y="4481125"/>
            <a:chExt cx="6400800" cy="9309050"/>
          </a:xfrm>
        </p:grpSpPr>
        <p:sp>
          <p:nvSpPr>
            <p:cNvPr id="385" name="Google Shape;385;p32"/>
            <p:cNvSpPr txBox="1"/>
            <p:nvPr/>
          </p:nvSpPr>
          <p:spPr>
            <a:xfrm>
              <a:off x="18495753" y="11758275"/>
              <a:ext cx="3032100" cy="203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US" sz="4000">
                  <a:solidFill>
                    <a:schemeClr val="dk1"/>
                  </a:solidFill>
                  <a:highlight>
                    <a:srgbClr val="FFFFFF"/>
                  </a:highlight>
                  <a:latin typeface="Glegoo"/>
                  <a:ea typeface="Glegoo"/>
                  <a:cs typeface="Glegoo"/>
                  <a:sym typeface="Glegoo"/>
                </a:rPr>
                <a:t>Ideal</a:t>
              </a:r>
              <a:endParaRPr b="1" sz="4000">
                <a:solidFill>
                  <a:schemeClr val="dk1"/>
                </a:solidFill>
                <a:highlight>
                  <a:srgbClr val="FFFFFF"/>
                </a:highlight>
                <a:latin typeface="Glegoo"/>
                <a:ea typeface="Glegoo"/>
                <a:cs typeface="Glegoo"/>
                <a:sym typeface="Glegoo"/>
              </a:endParaRPr>
            </a:p>
            <a:p>
              <a:pPr indent="0" lvl="0" marL="0" marR="0" rtl="0" algn="ctr">
                <a:lnSpc>
                  <a:spcPct val="100000"/>
                </a:lnSpc>
                <a:spcBef>
                  <a:spcPts val="0"/>
                </a:spcBef>
                <a:spcAft>
                  <a:spcPts val="0"/>
                </a:spcAft>
                <a:buNone/>
              </a:pPr>
              <a:r>
                <a:rPr b="1" lang="en-US" sz="4000">
                  <a:solidFill>
                    <a:schemeClr val="dk1"/>
                  </a:solidFill>
                  <a:highlight>
                    <a:srgbClr val="FFFFFF"/>
                  </a:highlight>
                  <a:latin typeface="Glegoo"/>
                  <a:ea typeface="Glegoo"/>
                  <a:cs typeface="Glegoo"/>
                  <a:sym typeface="Glegoo"/>
                </a:rPr>
                <a:t>Flatting Result</a:t>
              </a:r>
              <a:endParaRPr b="1" sz="4000">
                <a:solidFill>
                  <a:schemeClr val="dk1"/>
                </a:solidFill>
                <a:highlight>
                  <a:srgbClr val="FFFFFF"/>
                </a:highlight>
                <a:latin typeface="Glegoo"/>
                <a:ea typeface="Glegoo"/>
                <a:cs typeface="Glegoo"/>
                <a:sym typeface="Glegoo"/>
              </a:endParaRPr>
            </a:p>
          </p:txBody>
        </p:sp>
        <p:pic>
          <p:nvPicPr>
            <p:cNvPr id="386" name="Google Shape;386;p32"/>
            <p:cNvPicPr preferRelativeResize="0"/>
            <p:nvPr/>
          </p:nvPicPr>
          <p:blipFill>
            <a:blip r:embed="rId4">
              <a:alphaModFix/>
            </a:blip>
            <a:stretch>
              <a:fillRect/>
            </a:stretch>
          </p:blipFill>
          <p:spPr>
            <a:xfrm>
              <a:off x="16811400" y="4481125"/>
              <a:ext cx="6400800" cy="7376919"/>
            </a:xfrm>
            <a:prstGeom prst="rect">
              <a:avLst/>
            </a:prstGeom>
            <a:noFill/>
            <a:ln>
              <a:noFill/>
            </a:ln>
          </p:spPr>
        </p:pic>
      </p:grpSp>
      <p:grpSp>
        <p:nvGrpSpPr>
          <p:cNvPr id="387" name="Google Shape;387;p32"/>
          <p:cNvGrpSpPr/>
          <p:nvPr/>
        </p:nvGrpSpPr>
        <p:grpSpPr>
          <a:xfrm>
            <a:off x="13739950" y="2600913"/>
            <a:ext cx="4354200" cy="1672525"/>
            <a:chOff x="13739950" y="2600913"/>
            <a:chExt cx="4354200" cy="1672525"/>
          </a:xfrm>
        </p:grpSpPr>
        <p:sp>
          <p:nvSpPr>
            <p:cNvPr id="388" name="Google Shape;388;p32"/>
            <p:cNvSpPr/>
            <p:nvPr/>
          </p:nvSpPr>
          <p:spPr>
            <a:xfrm>
              <a:off x="13739950" y="2600913"/>
              <a:ext cx="4354200" cy="1515300"/>
            </a:xfrm>
            <a:prstGeom prst="curvedDownArrow">
              <a:avLst>
                <a:gd fmla="val 25000" name="adj1"/>
                <a:gd fmla="val 50000" name="adj2"/>
                <a:gd fmla="val 25000" name="adj3"/>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2"/>
            <p:cNvSpPr txBox="1"/>
            <p:nvPr/>
          </p:nvSpPr>
          <p:spPr>
            <a:xfrm>
              <a:off x="14660500" y="3011338"/>
              <a:ext cx="2513100" cy="1262100"/>
            </a:xfrm>
            <a:prstGeom prst="rect">
              <a:avLst/>
            </a:prstGeom>
            <a:noFill/>
            <a:ln cap="flat" cmpd="sng" w="9525">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latin typeface="Glegoo"/>
                  <a:ea typeface="Glegoo"/>
                  <a:cs typeface="Glegoo"/>
                  <a:sym typeface="Glegoo"/>
                </a:rPr>
                <a:t>FlatMagic Bucketing</a:t>
              </a:r>
              <a:endParaRPr b="1" sz="3500">
                <a:solidFill>
                  <a:schemeClr val="dk1"/>
                </a:solidFill>
                <a:latin typeface="Glegoo"/>
                <a:ea typeface="Glegoo"/>
                <a:cs typeface="Glegoo"/>
                <a:sym typeface="Glegoo"/>
              </a:endParaRPr>
            </a:p>
          </p:txBody>
        </p:sp>
      </p:grpSp>
      <p:grpSp>
        <p:nvGrpSpPr>
          <p:cNvPr id="390" name="Google Shape;390;p32"/>
          <p:cNvGrpSpPr/>
          <p:nvPr/>
        </p:nvGrpSpPr>
        <p:grpSpPr>
          <a:xfrm>
            <a:off x="9023511" y="4482488"/>
            <a:ext cx="6400800" cy="9307688"/>
            <a:chOff x="9023511" y="4482488"/>
            <a:chExt cx="6400800" cy="9307688"/>
          </a:xfrm>
        </p:grpSpPr>
        <p:sp>
          <p:nvSpPr>
            <p:cNvPr id="391" name="Google Shape;391;p32"/>
            <p:cNvSpPr txBox="1"/>
            <p:nvPr/>
          </p:nvSpPr>
          <p:spPr>
            <a:xfrm>
              <a:off x="10707840" y="11758275"/>
              <a:ext cx="3032100" cy="203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US" sz="4000">
                  <a:solidFill>
                    <a:schemeClr val="dk1"/>
                  </a:solidFill>
                  <a:highlight>
                    <a:srgbClr val="FFFFFF"/>
                  </a:highlight>
                  <a:latin typeface="Glegoo"/>
                  <a:ea typeface="Glegoo"/>
                  <a:cs typeface="Glegoo"/>
                  <a:sym typeface="Glegoo"/>
                </a:rPr>
                <a:t>Simplified Line Drawing</a:t>
              </a:r>
              <a:endParaRPr b="1" sz="4000">
                <a:solidFill>
                  <a:schemeClr val="dk1"/>
                </a:solidFill>
                <a:highlight>
                  <a:srgbClr val="FFFFFF"/>
                </a:highlight>
                <a:latin typeface="Glegoo"/>
                <a:ea typeface="Glegoo"/>
                <a:cs typeface="Glegoo"/>
                <a:sym typeface="Glegoo"/>
              </a:endParaRPr>
            </a:p>
          </p:txBody>
        </p:sp>
        <p:pic>
          <p:nvPicPr>
            <p:cNvPr id="392" name="Google Shape;392;p32"/>
            <p:cNvPicPr preferRelativeResize="0"/>
            <p:nvPr/>
          </p:nvPicPr>
          <p:blipFill rotWithShape="1">
            <a:blip r:embed="rId5">
              <a:alphaModFix/>
            </a:blip>
            <a:srcRect b="0" l="69" r="59" t="0"/>
            <a:stretch/>
          </p:blipFill>
          <p:spPr>
            <a:xfrm>
              <a:off x="9023511" y="4482488"/>
              <a:ext cx="6400800" cy="7374193"/>
            </a:xfrm>
            <a:prstGeom prst="rect">
              <a:avLst/>
            </a:prstGeom>
            <a:noFill/>
            <a:ln cap="flat" cmpd="sng" w="9525">
              <a:solidFill>
                <a:schemeClr val="dk1"/>
              </a:solidFill>
              <a:prstDash val="solid"/>
              <a:round/>
              <a:headEnd len="sm" w="sm" type="none"/>
              <a:tailEnd len="sm" w="sm" type="none"/>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3"/>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Flat Magic - Automate Initial Flatting</a:t>
            </a:r>
            <a:endParaRPr/>
          </a:p>
        </p:txBody>
      </p:sp>
      <p:pic>
        <p:nvPicPr>
          <p:cNvPr id="398" name="Google Shape;398;p33"/>
          <p:cNvPicPr preferRelativeResize="0"/>
          <p:nvPr/>
        </p:nvPicPr>
        <p:blipFill>
          <a:blip r:embed="rId3">
            <a:alphaModFix/>
          </a:blip>
          <a:stretch>
            <a:fillRect/>
          </a:stretch>
        </p:blipFill>
        <p:spPr>
          <a:xfrm>
            <a:off x="1206447" y="4482500"/>
            <a:ext cx="4571998" cy="5273045"/>
          </a:xfrm>
          <a:prstGeom prst="rect">
            <a:avLst/>
          </a:prstGeom>
          <a:noFill/>
          <a:ln>
            <a:noFill/>
          </a:ln>
        </p:spPr>
      </p:pic>
      <p:sp>
        <p:nvSpPr>
          <p:cNvPr id="399" name="Google Shape;399;p33"/>
          <p:cNvSpPr txBox="1"/>
          <p:nvPr/>
        </p:nvSpPr>
        <p:spPr>
          <a:xfrm>
            <a:off x="1976403" y="10246300"/>
            <a:ext cx="3032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chemeClr val="dk1"/>
                </a:solidFill>
                <a:highlight>
                  <a:srgbClr val="FFFFFF"/>
                </a:highlight>
                <a:latin typeface="Glegoo"/>
                <a:ea typeface="Glegoo"/>
                <a:cs typeface="Glegoo"/>
                <a:sym typeface="Glegoo"/>
              </a:rPr>
              <a:t>Input</a:t>
            </a:r>
            <a:endParaRPr b="1" sz="4000">
              <a:latin typeface="Glegoo"/>
              <a:ea typeface="Glegoo"/>
              <a:cs typeface="Glegoo"/>
              <a:sym typeface="Glegoo"/>
            </a:endParaRPr>
          </a:p>
        </p:txBody>
      </p:sp>
      <p:grpSp>
        <p:nvGrpSpPr>
          <p:cNvPr id="400" name="Google Shape;400;p33"/>
          <p:cNvGrpSpPr/>
          <p:nvPr/>
        </p:nvGrpSpPr>
        <p:grpSpPr>
          <a:xfrm>
            <a:off x="6898122" y="4482498"/>
            <a:ext cx="4572000" cy="7179802"/>
            <a:chOff x="6898122" y="4482498"/>
            <a:chExt cx="4572000" cy="7179802"/>
          </a:xfrm>
        </p:grpSpPr>
        <p:pic>
          <p:nvPicPr>
            <p:cNvPr id="401" name="Google Shape;401;p33"/>
            <p:cNvPicPr preferRelativeResize="0"/>
            <p:nvPr/>
          </p:nvPicPr>
          <p:blipFill>
            <a:blip r:embed="rId4">
              <a:alphaModFix/>
            </a:blip>
            <a:stretch>
              <a:fillRect/>
            </a:stretch>
          </p:blipFill>
          <p:spPr>
            <a:xfrm>
              <a:off x="6898122" y="4482498"/>
              <a:ext cx="4572000" cy="5264332"/>
            </a:xfrm>
            <a:prstGeom prst="rect">
              <a:avLst/>
            </a:prstGeom>
            <a:noFill/>
            <a:ln>
              <a:noFill/>
            </a:ln>
          </p:spPr>
        </p:pic>
        <p:sp>
          <p:nvSpPr>
            <p:cNvPr id="402" name="Google Shape;402;p33"/>
            <p:cNvSpPr txBox="1"/>
            <p:nvPr/>
          </p:nvSpPr>
          <p:spPr>
            <a:xfrm>
              <a:off x="7668078" y="10246300"/>
              <a:ext cx="3032100" cy="1416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US" sz="4000">
                  <a:solidFill>
                    <a:schemeClr val="dk1"/>
                  </a:solidFill>
                  <a:highlight>
                    <a:srgbClr val="FFFFFF"/>
                  </a:highlight>
                  <a:latin typeface="Glegoo"/>
                  <a:ea typeface="Glegoo"/>
                  <a:cs typeface="Glegoo"/>
                  <a:sym typeface="Glegoo"/>
                </a:rPr>
                <a:t>Neural redrawing</a:t>
              </a:r>
              <a:endParaRPr b="1" sz="4000">
                <a:solidFill>
                  <a:schemeClr val="dk1"/>
                </a:solidFill>
                <a:highlight>
                  <a:srgbClr val="FFFFFF"/>
                </a:highlight>
                <a:latin typeface="Glegoo"/>
                <a:ea typeface="Glegoo"/>
                <a:cs typeface="Glegoo"/>
                <a:sym typeface="Glegoo"/>
              </a:endParaRPr>
            </a:p>
          </p:txBody>
        </p:sp>
      </p:grpSp>
      <p:grpSp>
        <p:nvGrpSpPr>
          <p:cNvPr id="403" name="Google Shape;403;p33"/>
          <p:cNvGrpSpPr/>
          <p:nvPr/>
        </p:nvGrpSpPr>
        <p:grpSpPr>
          <a:xfrm>
            <a:off x="12589803" y="4486850"/>
            <a:ext cx="4571997" cy="7175450"/>
            <a:chOff x="12589803" y="4486850"/>
            <a:chExt cx="4571997" cy="7175450"/>
          </a:xfrm>
        </p:grpSpPr>
        <p:pic>
          <p:nvPicPr>
            <p:cNvPr id="404" name="Google Shape;404;p33"/>
            <p:cNvPicPr preferRelativeResize="0"/>
            <p:nvPr/>
          </p:nvPicPr>
          <p:blipFill>
            <a:blip r:embed="rId5">
              <a:alphaModFix/>
            </a:blip>
            <a:stretch>
              <a:fillRect/>
            </a:stretch>
          </p:blipFill>
          <p:spPr>
            <a:xfrm>
              <a:off x="12589803" y="4486850"/>
              <a:ext cx="4571997" cy="5264334"/>
            </a:xfrm>
            <a:prstGeom prst="rect">
              <a:avLst/>
            </a:prstGeom>
            <a:noFill/>
            <a:ln>
              <a:noFill/>
            </a:ln>
          </p:spPr>
        </p:pic>
        <p:sp>
          <p:nvSpPr>
            <p:cNvPr id="405" name="Google Shape;405;p33"/>
            <p:cNvSpPr txBox="1"/>
            <p:nvPr/>
          </p:nvSpPr>
          <p:spPr>
            <a:xfrm>
              <a:off x="13359753" y="10246300"/>
              <a:ext cx="3032100" cy="1416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US" sz="4000">
                  <a:solidFill>
                    <a:schemeClr val="dk1"/>
                  </a:solidFill>
                  <a:highlight>
                    <a:srgbClr val="FFFFFF"/>
                  </a:highlight>
                  <a:latin typeface="Glegoo"/>
                  <a:ea typeface="Glegoo"/>
                  <a:cs typeface="Glegoo"/>
                  <a:sym typeface="Glegoo"/>
                </a:rPr>
                <a:t>Trapped ball Filling</a:t>
              </a:r>
              <a:endParaRPr b="1" sz="4000">
                <a:solidFill>
                  <a:schemeClr val="dk1"/>
                </a:solidFill>
                <a:highlight>
                  <a:srgbClr val="FFFFFF"/>
                </a:highlight>
                <a:latin typeface="Glegoo"/>
                <a:ea typeface="Glegoo"/>
                <a:cs typeface="Glegoo"/>
                <a:sym typeface="Glegoo"/>
              </a:endParaRPr>
            </a:p>
          </p:txBody>
        </p:sp>
      </p:grpSp>
      <p:grpSp>
        <p:nvGrpSpPr>
          <p:cNvPr id="406" name="Google Shape;406;p33"/>
          <p:cNvGrpSpPr/>
          <p:nvPr/>
        </p:nvGrpSpPr>
        <p:grpSpPr>
          <a:xfrm>
            <a:off x="18281475" y="4483948"/>
            <a:ext cx="4572001" cy="7178352"/>
            <a:chOff x="18281475" y="4483948"/>
            <a:chExt cx="4572001" cy="7178352"/>
          </a:xfrm>
        </p:grpSpPr>
        <p:pic>
          <p:nvPicPr>
            <p:cNvPr id="407" name="Google Shape;407;p33"/>
            <p:cNvPicPr preferRelativeResize="0"/>
            <p:nvPr/>
          </p:nvPicPr>
          <p:blipFill>
            <a:blip r:embed="rId6">
              <a:alphaModFix/>
            </a:blip>
            <a:stretch>
              <a:fillRect/>
            </a:stretch>
          </p:blipFill>
          <p:spPr>
            <a:xfrm>
              <a:off x="18281475" y="4483948"/>
              <a:ext cx="4572001" cy="5261430"/>
            </a:xfrm>
            <a:prstGeom prst="rect">
              <a:avLst/>
            </a:prstGeom>
            <a:noFill/>
            <a:ln>
              <a:noFill/>
            </a:ln>
          </p:spPr>
        </p:pic>
        <p:sp>
          <p:nvSpPr>
            <p:cNvPr id="408" name="Google Shape;408;p33"/>
            <p:cNvSpPr txBox="1"/>
            <p:nvPr/>
          </p:nvSpPr>
          <p:spPr>
            <a:xfrm>
              <a:off x="19051428" y="10246300"/>
              <a:ext cx="3032100" cy="1416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US" sz="4000">
                  <a:solidFill>
                    <a:schemeClr val="dk1"/>
                  </a:solidFill>
                  <a:highlight>
                    <a:srgbClr val="FFFFFF"/>
                  </a:highlight>
                  <a:latin typeface="Glegoo"/>
                  <a:ea typeface="Glegoo"/>
                  <a:cs typeface="Glegoo"/>
                  <a:sym typeface="Glegoo"/>
                </a:rPr>
                <a:t>Post processing</a:t>
              </a:r>
              <a:endParaRPr b="1" sz="4000">
                <a:solidFill>
                  <a:schemeClr val="dk1"/>
                </a:solidFill>
                <a:highlight>
                  <a:srgbClr val="FFFFFF"/>
                </a:highlight>
                <a:latin typeface="Glegoo"/>
                <a:ea typeface="Glegoo"/>
                <a:cs typeface="Glegoo"/>
                <a:sym typeface="Glegoo"/>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fontScale="90000"/>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Comic Industry shifting from Paper to Digital</a:t>
            </a:r>
            <a:endParaRPr sz="7700">
              <a:solidFill>
                <a:srgbClr val="FFFFFF"/>
              </a:solidFill>
              <a:highlight>
                <a:srgbClr val="000000"/>
              </a:highlight>
              <a:latin typeface="Merriweather Black"/>
              <a:ea typeface="Merriweather Black"/>
              <a:cs typeface="Merriweather Black"/>
              <a:sym typeface="Merriweather Black"/>
            </a:endParaRPr>
          </a:p>
        </p:txBody>
      </p:sp>
      <p:pic>
        <p:nvPicPr>
          <p:cNvPr id="77" name="Google Shape;77;p16"/>
          <p:cNvPicPr preferRelativeResize="0"/>
          <p:nvPr/>
        </p:nvPicPr>
        <p:blipFill>
          <a:blip r:embed="rId3">
            <a:alphaModFix/>
          </a:blip>
          <a:stretch>
            <a:fillRect/>
          </a:stretch>
        </p:blipFill>
        <p:spPr>
          <a:xfrm>
            <a:off x="373725" y="3170875"/>
            <a:ext cx="6553215" cy="4524375"/>
          </a:xfrm>
          <a:prstGeom prst="rect">
            <a:avLst/>
          </a:prstGeom>
          <a:noFill/>
          <a:ln>
            <a:noFill/>
          </a:ln>
          <a:effectLst>
            <a:outerShdw blurRad="257175" rotWithShape="0" algn="bl" dir="5400000" dist="161925">
              <a:srgbClr val="000000">
                <a:alpha val="50000"/>
              </a:srgbClr>
            </a:outerShdw>
          </a:effectLst>
        </p:spPr>
      </p:pic>
      <p:pic>
        <p:nvPicPr>
          <p:cNvPr id="78" name="Google Shape;78;p16"/>
          <p:cNvPicPr preferRelativeResize="0"/>
          <p:nvPr/>
        </p:nvPicPr>
        <p:blipFill>
          <a:blip r:embed="rId4">
            <a:alphaModFix/>
          </a:blip>
          <a:stretch>
            <a:fillRect/>
          </a:stretch>
        </p:blipFill>
        <p:spPr>
          <a:xfrm>
            <a:off x="6110562" y="8474275"/>
            <a:ext cx="5030550" cy="3720382"/>
          </a:xfrm>
          <a:prstGeom prst="rect">
            <a:avLst/>
          </a:prstGeom>
          <a:noFill/>
          <a:ln>
            <a:noFill/>
          </a:ln>
          <a:effectLst>
            <a:outerShdw blurRad="257175" rotWithShape="0" algn="bl" dir="5400000" dist="161925">
              <a:srgbClr val="000000">
                <a:alpha val="50000"/>
              </a:srgbClr>
            </a:outerShdw>
          </a:effectLst>
        </p:spPr>
      </p:pic>
      <p:pic>
        <p:nvPicPr>
          <p:cNvPr id="79" name="Google Shape;79;p16"/>
          <p:cNvPicPr preferRelativeResize="0"/>
          <p:nvPr/>
        </p:nvPicPr>
        <p:blipFill>
          <a:blip r:embed="rId5">
            <a:alphaModFix/>
          </a:blip>
          <a:stretch>
            <a:fillRect/>
          </a:stretch>
        </p:blipFill>
        <p:spPr>
          <a:xfrm>
            <a:off x="7501599" y="4167950"/>
            <a:ext cx="3639496" cy="3720375"/>
          </a:xfrm>
          <a:prstGeom prst="rect">
            <a:avLst/>
          </a:prstGeom>
          <a:noFill/>
          <a:ln>
            <a:noFill/>
          </a:ln>
          <a:effectLst>
            <a:outerShdw blurRad="257175" rotWithShape="0" algn="bl" dir="5400000" dist="161925">
              <a:srgbClr val="000000">
                <a:alpha val="50000"/>
              </a:srgbClr>
            </a:outerShdw>
          </a:effectLst>
        </p:spPr>
      </p:pic>
      <p:pic>
        <p:nvPicPr>
          <p:cNvPr id="80" name="Google Shape;80;p16"/>
          <p:cNvPicPr preferRelativeResize="0"/>
          <p:nvPr/>
        </p:nvPicPr>
        <p:blipFill>
          <a:blip r:embed="rId6">
            <a:alphaModFix/>
          </a:blip>
          <a:stretch>
            <a:fillRect/>
          </a:stretch>
        </p:blipFill>
        <p:spPr>
          <a:xfrm>
            <a:off x="710089" y="8779463"/>
            <a:ext cx="5030550" cy="4151500"/>
          </a:xfrm>
          <a:prstGeom prst="rect">
            <a:avLst/>
          </a:prstGeom>
          <a:noFill/>
          <a:ln>
            <a:noFill/>
          </a:ln>
          <a:effectLst>
            <a:outerShdw blurRad="257175" rotWithShape="0" algn="bl" dir="5400000" dist="161925">
              <a:srgbClr val="000000">
                <a:alpha val="50000"/>
              </a:srgbClr>
            </a:outerShdw>
          </a:effectLst>
        </p:spPr>
      </p:pic>
      <p:pic>
        <p:nvPicPr>
          <p:cNvPr id="81" name="Google Shape;81;p16"/>
          <p:cNvPicPr preferRelativeResize="0"/>
          <p:nvPr/>
        </p:nvPicPr>
        <p:blipFill>
          <a:blip r:embed="rId7">
            <a:alphaModFix/>
          </a:blip>
          <a:stretch>
            <a:fillRect/>
          </a:stretch>
        </p:blipFill>
        <p:spPr>
          <a:xfrm>
            <a:off x="18597475" y="2573025"/>
            <a:ext cx="5252803" cy="4829575"/>
          </a:xfrm>
          <a:prstGeom prst="rect">
            <a:avLst/>
          </a:prstGeom>
          <a:noFill/>
          <a:ln>
            <a:noFill/>
          </a:ln>
          <a:effectLst>
            <a:outerShdw blurRad="257175" rotWithShape="0" algn="bl" dir="5400000" dist="161925">
              <a:srgbClr val="000000">
                <a:alpha val="50000"/>
              </a:srgbClr>
            </a:outerShdw>
          </a:effectLst>
        </p:spPr>
      </p:pic>
      <p:pic>
        <p:nvPicPr>
          <p:cNvPr id="82" name="Google Shape;82;p16"/>
          <p:cNvPicPr preferRelativeResize="0"/>
          <p:nvPr/>
        </p:nvPicPr>
        <p:blipFill>
          <a:blip r:embed="rId8">
            <a:alphaModFix/>
          </a:blip>
          <a:stretch>
            <a:fillRect/>
          </a:stretch>
        </p:blipFill>
        <p:spPr>
          <a:xfrm>
            <a:off x="13053175" y="7250001"/>
            <a:ext cx="5257524" cy="6090125"/>
          </a:xfrm>
          <a:prstGeom prst="rect">
            <a:avLst/>
          </a:prstGeom>
          <a:noFill/>
          <a:ln>
            <a:noFill/>
          </a:ln>
          <a:effectLst>
            <a:outerShdw blurRad="257175" rotWithShape="0" algn="bl" dir="5400000" dist="161925">
              <a:srgbClr val="000000">
                <a:alpha val="50000"/>
              </a:srgbClr>
            </a:outerShdw>
          </a:effectLst>
        </p:spPr>
      </p:pic>
      <p:pic>
        <p:nvPicPr>
          <p:cNvPr id="83" name="Google Shape;83;p16"/>
          <p:cNvPicPr preferRelativeResize="0"/>
          <p:nvPr/>
        </p:nvPicPr>
        <p:blipFill rotWithShape="1">
          <a:blip r:embed="rId9">
            <a:alphaModFix/>
          </a:blip>
          <a:srcRect b="0" l="80698" r="0" t="0"/>
          <a:stretch/>
        </p:blipFill>
        <p:spPr>
          <a:xfrm>
            <a:off x="12320102" y="2530425"/>
            <a:ext cx="5990595" cy="4524375"/>
          </a:xfrm>
          <a:prstGeom prst="rect">
            <a:avLst/>
          </a:prstGeom>
          <a:noFill/>
          <a:ln>
            <a:noFill/>
          </a:ln>
          <a:effectLst>
            <a:outerShdw blurRad="257175" rotWithShape="0" algn="bl" dir="5400000" dist="161925">
              <a:srgbClr val="000000">
                <a:alpha val="50000"/>
              </a:srgbClr>
            </a:outerShdw>
          </a:effectLst>
        </p:spPr>
      </p:pic>
      <p:sp>
        <p:nvSpPr>
          <p:cNvPr id="84" name="Google Shape;84;p16"/>
          <p:cNvSpPr txBox="1"/>
          <p:nvPr/>
        </p:nvSpPr>
        <p:spPr>
          <a:xfrm>
            <a:off x="6110574" y="12520450"/>
            <a:ext cx="65532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highlight>
                  <a:srgbClr val="FFFFFF"/>
                </a:highlight>
                <a:latin typeface="Glegoo"/>
                <a:ea typeface="Glegoo"/>
                <a:cs typeface="Glegoo"/>
                <a:sym typeface="Glegoo"/>
              </a:rPr>
              <a:t>[Image source:</a:t>
            </a:r>
            <a:endParaRPr b="1" sz="3500">
              <a:solidFill>
                <a:schemeClr val="dk1"/>
              </a:solidFill>
              <a:highlight>
                <a:srgbClr val="FFFFFF"/>
              </a:highlight>
              <a:latin typeface="Glegoo"/>
              <a:ea typeface="Glegoo"/>
              <a:cs typeface="Glegoo"/>
              <a:sym typeface="Glegoo"/>
            </a:endParaRPr>
          </a:p>
          <a:p>
            <a:pPr indent="0" lvl="0" marL="0" rtl="0" algn="l">
              <a:spcBef>
                <a:spcPts val="0"/>
              </a:spcBef>
              <a:spcAft>
                <a:spcPts val="0"/>
              </a:spcAft>
              <a:buNone/>
            </a:pPr>
            <a:r>
              <a:rPr b="1" lang="en-US" sz="3500">
                <a:solidFill>
                  <a:schemeClr val="dk1"/>
                </a:solidFill>
                <a:highlight>
                  <a:srgbClr val="FFFFFF"/>
                </a:highlight>
                <a:latin typeface="Glegoo"/>
                <a:ea typeface="Glegoo"/>
                <a:cs typeface="Glegoo"/>
                <a:sym typeface="Glegoo"/>
              </a:rPr>
              <a:t>Manga109 Dataset]</a:t>
            </a:r>
            <a:endParaRPr b="1" sz="3500">
              <a:latin typeface="Glegoo"/>
              <a:ea typeface="Glegoo"/>
              <a:cs typeface="Glegoo"/>
              <a:sym typeface="Glegoo"/>
            </a:endParaRPr>
          </a:p>
        </p:txBody>
      </p:sp>
      <p:sp>
        <p:nvSpPr>
          <p:cNvPr id="85" name="Google Shape;85;p16"/>
          <p:cNvSpPr txBox="1"/>
          <p:nvPr/>
        </p:nvSpPr>
        <p:spPr>
          <a:xfrm>
            <a:off x="18673677" y="12549950"/>
            <a:ext cx="4271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highlight>
                  <a:srgbClr val="FFFFFF"/>
                </a:highlight>
                <a:latin typeface="Glegoo"/>
                <a:ea typeface="Glegoo"/>
                <a:cs typeface="Glegoo"/>
                <a:sym typeface="Glegoo"/>
              </a:rPr>
              <a:t>[Image source:</a:t>
            </a:r>
            <a:endParaRPr b="1" sz="3500">
              <a:solidFill>
                <a:schemeClr val="dk1"/>
              </a:solidFill>
              <a:highlight>
                <a:srgbClr val="FFFFFF"/>
              </a:highlight>
              <a:latin typeface="Glegoo"/>
              <a:ea typeface="Glegoo"/>
              <a:cs typeface="Glegoo"/>
              <a:sym typeface="Glegoo"/>
            </a:endParaRPr>
          </a:p>
          <a:p>
            <a:pPr indent="0" lvl="0" marL="0" rtl="0" algn="l">
              <a:spcBef>
                <a:spcPts val="0"/>
              </a:spcBef>
              <a:spcAft>
                <a:spcPts val="0"/>
              </a:spcAft>
              <a:buNone/>
            </a:pPr>
            <a:r>
              <a:rPr b="1" lang="en-US" sz="3500">
                <a:solidFill>
                  <a:schemeClr val="dk1"/>
                </a:solidFill>
                <a:highlight>
                  <a:srgbClr val="FFFFFF"/>
                </a:highlight>
                <a:latin typeface="Glegoo"/>
                <a:ea typeface="Glegoo"/>
                <a:cs typeface="Glegoo"/>
                <a:sym typeface="Glegoo"/>
              </a:rPr>
              <a:t>Studio Zilpung]</a:t>
            </a:r>
            <a:endParaRPr b="1" sz="3500">
              <a:latin typeface="Glegoo"/>
              <a:ea typeface="Glegoo"/>
              <a:cs typeface="Glegoo"/>
              <a:sym typeface="Glegoo"/>
            </a:endParaRPr>
          </a:p>
        </p:txBody>
      </p:sp>
      <p:pic>
        <p:nvPicPr>
          <p:cNvPr id="86" name="Google Shape;86;p16"/>
          <p:cNvPicPr preferRelativeResize="0"/>
          <p:nvPr/>
        </p:nvPicPr>
        <p:blipFill>
          <a:blip r:embed="rId10">
            <a:alphaModFix/>
          </a:blip>
          <a:stretch>
            <a:fillRect/>
          </a:stretch>
        </p:blipFill>
        <p:spPr>
          <a:xfrm>
            <a:off x="18597475" y="8072275"/>
            <a:ext cx="5252797" cy="4524373"/>
          </a:xfrm>
          <a:prstGeom prst="rect">
            <a:avLst/>
          </a:prstGeom>
          <a:noFill/>
          <a:ln>
            <a:noFill/>
          </a:ln>
          <a:effectLst>
            <a:outerShdw blurRad="257175" rotWithShape="0" algn="bl" dir="5400000" dist="161925">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4"/>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Flat Magic - User Interface</a:t>
            </a:r>
            <a:endParaRPr/>
          </a:p>
        </p:txBody>
      </p:sp>
      <p:pic>
        <p:nvPicPr>
          <p:cNvPr id="414" name="Google Shape;414;p34"/>
          <p:cNvPicPr preferRelativeResize="0"/>
          <p:nvPr/>
        </p:nvPicPr>
        <p:blipFill>
          <a:blip r:embed="rId3">
            <a:alphaModFix/>
          </a:blip>
          <a:stretch>
            <a:fillRect/>
          </a:stretch>
        </p:blipFill>
        <p:spPr>
          <a:xfrm>
            <a:off x="13371100" y="2610675"/>
            <a:ext cx="10545350" cy="9871324"/>
          </a:xfrm>
          <a:prstGeom prst="rect">
            <a:avLst/>
          </a:prstGeom>
          <a:noFill/>
          <a:ln>
            <a:noFill/>
          </a:ln>
        </p:spPr>
      </p:pic>
      <p:pic>
        <p:nvPicPr>
          <p:cNvPr id="415" name="Google Shape;415;p34" title="FlatMagic_ver3.mp4">
            <a:hlinkClick r:id="rId4"/>
          </p:cNvPr>
          <p:cNvPicPr preferRelativeResize="0"/>
          <p:nvPr/>
        </p:nvPicPr>
        <p:blipFill>
          <a:blip r:embed="rId5">
            <a:alphaModFix/>
          </a:blip>
          <a:stretch>
            <a:fillRect/>
          </a:stretch>
        </p:blipFill>
        <p:spPr>
          <a:xfrm>
            <a:off x="401050" y="3986476"/>
            <a:ext cx="12657226" cy="7119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35"/>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Experimental Study -  Flatting Time </a:t>
            </a:r>
            <a:endParaRPr/>
          </a:p>
        </p:txBody>
      </p:sp>
      <p:pic>
        <p:nvPicPr>
          <p:cNvPr id="421" name="Google Shape;421;p35"/>
          <p:cNvPicPr preferRelativeResize="0"/>
          <p:nvPr/>
        </p:nvPicPr>
        <p:blipFill rotWithShape="1">
          <a:blip r:embed="rId3">
            <a:alphaModFix/>
          </a:blip>
          <a:srcRect b="0" l="0" r="45699" t="0"/>
          <a:stretch/>
        </p:blipFill>
        <p:spPr>
          <a:xfrm>
            <a:off x="2046894" y="3069775"/>
            <a:ext cx="11017774" cy="9885350"/>
          </a:xfrm>
          <a:prstGeom prst="rect">
            <a:avLst/>
          </a:prstGeom>
          <a:noFill/>
          <a:ln>
            <a:noFill/>
          </a:ln>
        </p:spPr>
      </p:pic>
      <p:pic>
        <p:nvPicPr>
          <p:cNvPr id="422" name="Google Shape;422;p35"/>
          <p:cNvPicPr preferRelativeResize="0"/>
          <p:nvPr/>
        </p:nvPicPr>
        <p:blipFill rotWithShape="1">
          <a:blip r:embed="rId3">
            <a:alphaModFix/>
          </a:blip>
          <a:srcRect b="0" l="54302" r="0" t="0"/>
          <a:stretch/>
        </p:blipFill>
        <p:spPr>
          <a:xfrm>
            <a:off x="13064676" y="3069775"/>
            <a:ext cx="9272426" cy="9885350"/>
          </a:xfrm>
          <a:prstGeom prst="rect">
            <a:avLst/>
          </a:prstGeom>
          <a:noFill/>
          <a:ln>
            <a:noFill/>
          </a:ln>
        </p:spPr>
      </p:pic>
      <p:sp>
        <p:nvSpPr>
          <p:cNvPr id="423" name="Google Shape;423;p35"/>
          <p:cNvSpPr/>
          <p:nvPr/>
        </p:nvSpPr>
        <p:spPr>
          <a:xfrm>
            <a:off x="3179975" y="10349875"/>
            <a:ext cx="19462800" cy="13575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5"/>
          <p:cNvSpPr txBox="1"/>
          <p:nvPr/>
        </p:nvSpPr>
        <p:spPr>
          <a:xfrm>
            <a:off x="7747251" y="2665025"/>
            <a:ext cx="107214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000">
                <a:solidFill>
                  <a:schemeClr val="dk1"/>
                </a:solidFill>
                <a:highlight>
                  <a:srgbClr val="FFFFFF"/>
                </a:highlight>
                <a:latin typeface="Glegoo"/>
                <a:ea typeface="Glegoo"/>
                <a:cs typeface="Glegoo"/>
                <a:sym typeface="Glegoo"/>
              </a:rPr>
              <a:t>More people close to the bottom (used less time)  is</a:t>
            </a:r>
            <a:r>
              <a:rPr b="1" lang="en-US" sz="5000">
                <a:solidFill>
                  <a:schemeClr val="dk1"/>
                </a:solidFill>
                <a:highlight>
                  <a:schemeClr val="lt1"/>
                </a:highlight>
                <a:latin typeface="Glegoo"/>
                <a:ea typeface="Glegoo"/>
                <a:cs typeface="Glegoo"/>
                <a:sym typeface="Glegoo"/>
              </a:rPr>
              <a:t> better</a:t>
            </a:r>
            <a:endParaRPr b="1" sz="5000">
              <a:latin typeface="Glegoo"/>
              <a:ea typeface="Glegoo"/>
              <a:cs typeface="Glegoo"/>
              <a:sym typeface="Glegoo"/>
            </a:endParaRPr>
          </a:p>
        </p:txBody>
      </p:sp>
      <p:sp>
        <p:nvSpPr>
          <p:cNvPr id="425" name="Google Shape;425;p35"/>
          <p:cNvSpPr/>
          <p:nvPr/>
        </p:nvSpPr>
        <p:spPr>
          <a:xfrm rot="5400000">
            <a:off x="6574975" y="7135525"/>
            <a:ext cx="631200" cy="4909500"/>
          </a:xfrm>
          <a:prstGeom prst="down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5"/>
          <p:cNvSpPr/>
          <p:nvPr/>
        </p:nvSpPr>
        <p:spPr>
          <a:xfrm rot="-5400000">
            <a:off x="18832300" y="7135525"/>
            <a:ext cx="631200" cy="4909500"/>
          </a:xfrm>
          <a:prstGeom prst="down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5"/>
          <p:cNvSpPr/>
          <p:nvPr/>
        </p:nvSpPr>
        <p:spPr>
          <a:xfrm>
            <a:off x="11323675" y="4880700"/>
            <a:ext cx="3774600" cy="17622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5"/>
          <p:cNvSpPr txBox="1"/>
          <p:nvPr/>
        </p:nvSpPr>
        <p:spPr>
          <a:xfrm>
            <a:off x="4283425" y="9299900"/>
            <a:ext cx="16629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600">
                <a:solidFill>
                  <a:schemeClr val="dk1"/>
                </a:solidFill>
                <a:latin typeface="Glegoo"/>
                <a:ea typeface="Glegoo"/>
                <a:cs typeface="Glegoo"/>
                <a:sym typeface="Glegoo"/>
              </a:rPr>
              <a:t> </a:t>
            </a:r>
            <a:r>
              <a:rPr b="1" lang="en-US" sz="2400">
                <a:solidFill>
                  <a:schemeClr val="dk1"/>
                </a:solidFill>
                <a:latin typeface="Glegoo"/>
                <a:ea typeface="Glegoo"/>
                <a:cs typeface="Glegoo"/>
                <a:sym typeface="Glegoo"/>
              </a:rPr>
              <a:t>better</a:t>
            </a:r>
            <a:endParaRPr sz="100"/>
          </a:p>
        </p:txBody>
      </p:sp>
      <p:grpSp>
        <p:nvGrpSpPr>
          <p:cNvPr id="429" name="Google Shape;429;p35"/>
          <p:cNvGrpSpPr/>
          <p:nvPr/>
        </p:nvGrpSpPr>
        <p:grpSpPr>
          <a:xfrm>
            <a:off x="12866925" y="4365175"/>
            <a:ext cx="631200" cy="5051325"/>
            <a:chOff x="12866925" y="4365175"/>
            <a:chExt cx="631200" cy="5051325"/>
          </a:xfrm>
        </p:grpSpPr>
        <p:sp>
          <p:nvSpPr>
            <p:cNvPr id="430" name="Google Shape;430;p35"/>
            <p:cNvSpPr/>
            <p:nvPr/>
          </p:nvSpPr>
          <p:spPr>
            <a:xfrm>
              <a:off x="12866925" y="4365175"/>
              <a:ext cx="631200" cy="4909500"/>
            </a:xfrm>
            <a:prstGeom prst="down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5"/>
            <p:cNvSpPr txBox="1"/>
            <p:nvPr/>
          </p:nvSpPr>
          <p:spPr>
            <a:xfrm rot="-5400000">
              <a:off x="12342450" y="8315650"/>
              <a:ext cx="16629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300">
                  <a:solidFill>
                    <a:schemeClr val="dk1"/>
                  </a:solidFill>
                  <a:latin typeface="Glegoo"/>
                  <a:ea typeface="Glegoo"/>
                  <a:cs typeface="Glegoo"/>
                  <a:sym typeface="Glegoo"/>
                </a:rPr>
                <a:t> </a:t>
              </a:r>
              <a:r>
                <a:rPr b="1" lang="en-US" sz="2200">
                  <a:solidFill>
                    <a:schemeClr val="dk1"/>
                  </a:solidFill>
                  <a:latin typeface="Glegoo"/>
                  <a:ea typeface="Glegoo"/>
                  <a:cs typeface="Glegoo"/>
                  <a:sym typeface="Glegoo"/>
                </a:rPr>
                <a:t>better</a:t>
              </a:r>
              <a:endParaRPr sz="700"/>
            </a:p>
          </p:txBody>
        </p:sp>
      </p:grpSp>
      <p:sp>
        <p:nvSpPr>
          <p:cNvPr id="432" name="Google Shape;432;p35"/>
          <p:cNvSpPr txBox="1"/>
          <p:nvPr/>
        </p:nvSpPr>
        <p:spPr>
          <a:xfrm>
            <a:off x="19947425" y="9297775"/>
            <a:ext cx="16629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600">
                <a:solidFill>
                  <a:schemeClr val="dk1"/>
                </a:solidFill>
                <a:latin typeface="Glegoo"/>
                <a:ea typeface="Glegoo"/>
                <a:cs typeface="Glegoo"/>
                <a:sym typeface="Glegoo"/>
              </a:rPr>
              <a:t> </a:t>
            </a:r>
            <a:r>
              <a:rPr b="1" lang="en-US" sz="2400">
                <a:solidFill>
                  <a:schemeClr val="dk1"/>
                </a:solidFill>
                <a:latin typeface="Glegoo"/>
                <a:ea typeface="Glegoo"/>
                <a:cs typeface="Glegoo"/>
                <a:sym typeface="Glegoo"/>
              </a:rPr>
              <a:t>better</a:t>
            </a:r>
            <a:endParaRPr sz="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1000"/>
                                        <p:tgtEl>
                                          <p:spTgt spid="423"/>
                                        </p:tgtEl>
                                      </p:cBhvr>
                                    </p:animEffect>
                                  </p:childTnLst>
                                </p:cTn>
                              </p:par>
                              <p:par>
                                <p:cTn fill="hold" nodeType="with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1000"/>
                                        <p:tgtEl>
                                          <p:spTgt spid="4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36"/>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Experimental Study -  Flatting Quality</a:t>
            </a:r>
            <a:endParaRPr/>
          </a:p>
        </p:txBody>
      </p:sp>
      <p:pic>
        <p:nvPicPr>
          <p:cNvPr id="438" name="Google Shape;438;p36"/>
          <p:cNvPicPr preferRelativeResize="0"/>
          <p:nvPr/>
        </p:nvPicPr>
        <p:blipFill rotWithShape="1">
          <a:blip r:embed="rId3">
            <a:alphaModFix/>
          </a:blip>
          <a:srcRect b="89393" l="0" r="0" t="0"/>
          <a:stretch/>
        </p:blipFill>
        <p:spPr>
          <a:xfrm>
            <a:off x="2046900" y="2231575"/>
            <a:ext cx="20290326" cy="1048500"/>
          </a:xfrm>
          <a:prstGeom prst="rect">
            <a:avLst/>
          </a:prstGeom>
          <a:noFill/>
          <a:ln>
            <a:noFill/>
          </a:ln>
        </p:spPr>
      </p:pic>
      <p:sp>
        <p:nvSpPr>
          <p:cNvPr id="439" name="Google Shape;439;p36"/>
          <p:cNvSpPr txBox="1"/>
          <p:nvPr/>
        </p:nvSpPr>
        <p:spPr>
          <a:xfrm>
            <a:off x="8281918" y="2603288"/>
            <a:ext cx="96876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000">
                <a:solidFill>
                  <a:schemeClr val="dk1"/>
                </a:solidFill>
                <a:highlight>
                  <a:srgbClr val="FFFFFF"/>
                </a:highlight>
                <a:latin typeface="Glegoo"/>
                <a:ea typeface="Glegoo"/>
                <a:cs typeface="Glegoo"/>
                <a:sym typeface="Glegoo"/>
              </a:rPr>
              <a:t>More pass result is better</a:t>
            </a:r>
            <a:endParaRPr b="1" sz="5000">
              <a:latin typeface="Glegoo"/>
              <a:ea typeface="Glegoo"/>
              <a:cs typeface="Glegoo"/>
              <a:sym typeface="Glegoo"/>
            </a:endParaRPr>
          </a:p>
        </p:txBody>
      </p:sp>
      <p:pic>
        <p:nvPicPr>
          <p:cNvPr id="440" name="Google Shape;440;p36"/>
          <p:cNvPicPr preferRelativeResize="0"/>
          <p:nvPr/>
        </p:nvPicPr>
        <p:blipFill rotWithShape="1">
          <a:blip r:embed="rId4">
            <a:alphaModFix/>
          </a:blip>
          <a:srcRect b="0" l="0" r="66329" t="14886"/>
          <a:stretch/>
        </p:blipFill>
        <p:spPr>
          <a:xfrm>
            <a:off x="3437100" y="5053350"/>
            <a:ext cx="5895599" cy="8662650"/>
          </a:xfrm>
          <a:prstGeom prst="rect">
            <a:avLst/>
          </a:prstGeom>
          <a:noFill/>
          <a:ln>
            <a:noFill/>
          </a:ln>
        </p:spPr>
      </p:pic>
      <p:pic>
        <p:nvPicPr>
          <p:cNvPr id="441" name="Google Shape;441;p36"/>
          <p:cNvPicPr preferRelativeResize="0"/>
          <p:nvPr/>
        </p:nvPicPr>
        <p:blipFill rotWithShape="1">
          <a:blip r:embed="rId4">
            <a:alphaModFix/>
          </a:blip>
          <a:srcRect b="0" l="54035" r="20363" t="14886"/>
          <a:stretch/>
        </p:blipFill>
        <p:spPr>
          <a:xfrm>
            <a:off x="13203300" y="5053350"/>
            <a:ext cx="4482599" cy="8662650"/>
          </a:xfrm>
          <a:prstGeom prst="rect">
            <a:avLst/>
          </a:prstGeom>
          <a:noFill/>
          <a:ln>
            <a:noFill/>
          </a:ln>
        </p:spPr>
      </p:pic>
      <p:pic>
        <p:nvPicPr>
          <p:cNvPr id="442" name="Google Shape;442;p36"/>
          <p:cNvPicPr preferRelativeResize="0"/>
          <p:nvPr/>
        </p:nvPicPr>
        <p:blipFill rotWithShape="1">
          <a:blip r:embed="rId4">
            <a:alphaModFix/>
          </a:blip>
          <a:srcRect b="0" l="33670" r="45965" t="14886"/>
          <a:stretch/>
        </p:blipFill>
        <p:spPr>
          <a:xfrm>
            <a:off x="9332700" y="5053350"/>
            <a:ext cx="3565799" cy="8662650"/>
          </a:xfrm>
          <a:prstGeom prst="rect">
            <a:avLst/>
          </a:prstGeom>
          <a:noFill/>
          <a:ln>
            <a:noFill/>
          </a:ln>
        </p:spPr>
      </p:pic>
      <p:pic>
        <p:nvPicPr>
          <p:cNvPr id="443" name="Google Shape;443;p36"/>
          <p:cNvPicPr preferRelativeResize="0"/>
          <p:nvPr/>
        </p:nvPicPr>
        <p:blipFill rotWithShape="1">
          <a:blip r:embed="rId4">
            <a:alphaModFix/>
          </a:blip>
          <a:srcRect b="0" l="79635" r="0" t="14886"/>
          <a:stretch/>
        </p:blipFill>
        <p:spPr>
          <a:xfrm>
            <a:off x="17685899" y="5053350"/>
            <a:ext cx="3565799" cy="8662650"/>
          </a:xfrm>
          <a:prstGeom prst="rect">
            <a:avLst/>
          </a:prstGeom>
          <a:noFill/>
          <a:ln>
            <a:noFill/>
          </a:ln>
        </p:spPr>
      </p:pic>
      <p:pic>
        <p:nvPicPr>
          <p:cNvPr id="444" name="Google Shape;444;p36"/>
          <p:cNvPicPr preferRelativeResize="0"/>
          <p:nvPr/>
        </p:nvPicPr>
        <p:blipFill rotWithShape="1">
          <a:blip r:embed="rId4">
            <a:alphaModFix/>
          </a:blip>
          <a:srcRect b="85111" l="0" r="0" t="0"/>
          <a:stretch/>
        </p:blipFill>
        <p:spPr>
          <a:xfrm>
            <a:off x="3437100" y="3538041"/>
            <a:ext cx="17509799" cy="1515299"/>
          </a:xfrm>
          <a:prstGeom prst="rect">
            <a:avLst/>
          </a:prstGeom>
          <a:noFill/>
          <a:ln>
            <a:noFill/>
          </a:ln>
        </p:spPr>
      </p:pic>
      <p:cxnSp>
        <p:nvCxnSpPr>
          <p:cNvPr id="445" name="Google Shape;445;p36"/>
          <p:cNvCxnSpPr/>
          <p:nvPr/>
        </p:nvCxnSpPr>
        <p:spPr>
          <a:xfrm flipH="1">
            <a:off x="6724600" y="5785675"/>
            <a:ext cx="5536800" cy="18300"/>
          </a:xfrm>
          <a:prstGeom prst="straightConnector1">
            <a:avLst/>
          </a:prstGeom>
          <a:noFill/>
          <a:ln cap="flat" cmpd="sng" w="76200">
            <a:solidFill>
              <a:srgbClr val="FF9900"/>
            </a:solidFill>
            <a:prstDash val="dash"/>
            <a:round/>
            <a:headEnd len="med" w="med" type="none"/>
            <a:tailEnd len="med" w="med" type="none"/>
          </a:ln>
        </p:spPr>
      </p:cxnSp>
      <p:cxnSp>
        <p:nvCxnSpPr>
          <p:cNvPr id="446" name="Google Shape;446;p36"/>
          <p:cNvCxnSpPr/>
          <p:nvPr/>
        </p:nvCxnSpPr>
        <p:spPr>
          <a:xfrm flipH="1">
            <a:off x="15068500" y="5311325"/>
            <a:ext cx="5536800" cy="18300"/>
          </a:xfrm>
          <a:prstGeom prst="straightConnector1">
            <a:avLst/>
          </a:prstGeom>
          <a:noFill/>
          <a:ln cap="flat" cmpd="sng" w="76200">
            <a:solidFill>
              <a:srgbClr val="FF9900"/>
            </a:solidFill>
            <a:prstDash val="dash"/>
            <a:round/>
            <a:headEnd len="med" w="med" type="none"/>
            <a:tailEnd len="med" w="med" type="none"/>
          </a:ln>
        </p:spPr>
      </p:cxnSp>
      <p:grpSp>
        <p:nvGrpSpPr>
          <p:cNvPr id="447" name="Google Shape;447;p36"/>
          <p:cNvGrpSpPr/>
          <p:nvPr/>
        </p:nvGrpSpPr>
        <p:grpSpPr>
          <a:xfrm rot="10800000">
            <a:off x="12866925" y="4217347"/>
            <a:ext cx="631200" cy="8376612"/>
            <a:chOff x="12866925" y="4365175"/>
            <a:chExt cx="631200" cy="5051325"/>
          </a:xfrm>
        </p:grpSpPr>
        <p:sp>
          <p:nvSpPr>
            <p:cNvPr id="448" name="Google Shape;448;p36"/>
            <p:cNvSpPr/>
            <p:nvPr/>
          </p:nvSpPr>
          <p:spPr>
            <a:xfrm>
              <a:off x="12866925" y="4365175"/>
              <a:ext cx="631200" cy="4909500"/>
            </a:xfrm>
            <a:prstGeom prst="downArrow">
              <a:avLst>
                <a:gd fmla="val 50000" name="adj1"/>
                <a:gd fmla="val 50000" name="adj2"/>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6"/>
            <p:cNvSpPr txBox="1"/>
            <p:nvPr/>
          </p:nvSpPr>
          <p:spPr>
            <a:xfrm rot="-5400000">
              <a:off x="12342450" y="8315650"/>
              <a:ext cx="16629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300">
                  <a:solidFill>
                    <a:schemeClr val="dk1"/>
                  </a:solidFill>
                  <a:latin typeface="Glegoo"/>
                  <a:ea typeface="Glegoo"/>
                  <a:cs typeface="Glegoo"/>
                  <a:sym typeface="Glegoo"/>
                </a:rPr>
                <a:t> </a:t>
              </a:r>
              <a:r>
                <a:rPr b="1" lang="en-US" sz="2200">
                  <a:solidFill>
                    <a:schemeClr val="dk1"/>
                  </a:solidFill>
                  <a:latin typeface="Glegoo"/>
                  <a:ea typeface="Glegoo"/>
                  <a:cs typeface="Glegoo"/>
                  <a:sym typeface="Glegoo"/>
                </a:rPr>
                <a:t>better</a:t>
              </a:r>
              <a:endParaRPr sz="7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1000"/>
                                        <p:tgtEl>
                                          <p:spTgt spid="442"/>
                                        </p:tgtEl>
                                      </p:cBhvr>
                                    </p:animEffect>
                                  </p:childTnLst>
                                </p:cTn>
                              </p:par>
                              <p:par>
                                <p:cTn fill="hold" nodeType="with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1000"/>
                                        <p:tgtEl>
                                          <p:spTgt spid="44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par>
                                <p:cTn fill="hold" nodeType="with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37"/>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Intermediate Representation</a:t>
            </a:r>
            <a:endParaRPr sz="7700">
              <a:solidFill>
                <a:srgbClr val="FFFFFF"/>
              </a:solidFill>
              <a:highlight>
                <a:srgbClr val="000000"/>
              </a:highlight>
              <a:latin typeface="Merriweather Black"/>
              <a:ea typeface="Merriweather Black"/>
              <a:cs typeface="Merriweather Black"/>
              <a:sym typeface="Merriweather Black"/>
            </a:endParaRPr>
          </a:p>
          <a:p>
            <a:pPr indent="0" lvl="0" marL="0" marR="0" rtl="0" algn="l">
              <a:lnSpc>
                <a:spcPct val="100000"/>
              </a:lnSpc>
              <a:spcBef>
                <a:spcPts val="0"/>
              </a:spcBef>
              <a:spcAft>
                <a:spcPts val="0"/>
              </a:spcAft>
              <a:buNone/>
            </a:pPr>
            <a:r>
              <a:t/>
            </a:r>
            <a:endParaRPr sz="7700">
              <a:solidFill>
                <a:srgbClr val="FFFFFF"/>
              </a:solidFill>
              <a:highlight>
                <a:srgbClr val="000000"/>
              </a:highlight>
              <a:latin typeface="Merriweather Black"/>
              <a:ea typeface="Merriweather Black"/>
              <a:cs typeface="Merriweather Black"/>
              <a:sym typeface="Merriweather Black"/>
            </a:endParaRPr>
          </a:p>
        </p:txBody>
      </p:sp>
      <p:sp>
        <p:nvSpPr>
          <p:cNvPr id="455" name="Google Shape;455;p37"/>
          <p:cNvSpPr/>
          <p:nvPr/>
        </p:nvSpPr>
        <p:spPr>
          <a:xfrm>
            <a:off x="5794750" y="2468050"/>
            <a:ext cx="16236000" cy="1515300"/>
          </a:xfrm>
          <a:prstGeom prst="uturnArrow">
            <a:avLst>
              <a:gd fmla="val 28067" name="adj1"/>
              <a:gd fmla="val 24564" name="adj2"/>
              <a:gd fmla="val 25000" name="adj3"/>
              <a:gd fmla="val 43750" name="adj4"/>
              <a:gd fmla="val 75000" name="adj5"/>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6" name="Google Shape;456;p37"/>
          <p:cNvPicPr preferRelativeResize="0"/>
          <p:nvPr/>
        </p:nvPicPr>
        <p:blipFill rotWithShape="1">
          <a:blip r:embed="rId3">
            <a:alphaModFix/>
          </a:blip>
          <a:srcRect b="50804" l="0" r="0" t="0"/>
          <a:stretch/>
        </p:blipFill>
        <p:spPr>
          <a:xfrm>
            <a:off x="5210375" y="3672201"/>
            <a:ext cx="17620851" cy="3843500"/>
          </a:xfrm>
          <a:prstGeom prst="rect">
            <a:avLst/>
          </a:prstGeom>
          <a:noFill/>
          <a:ln>
            <a:noFill/>
          </a:ln>
        </p:spPr>
      </p:pic>
      <p:sp>
        <p:nvSpPr>
          <p:cNvPr id="457" name="Google Shape;457;p37"/>
          <p:cNvSpPr txBox="1"/>
          <p:nvPr/>
        </p:nvSpPr>
        <p:spPr>
          <a:xfrm>
            <a:off x="9118851" y="3122225"/>
            <a:ext cx="107214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000">
                <a:solidFill>
                  <a:schemeClr val="dk1"/>
                </a:solidFill>
                <a:highlight>
                  <a:srgbClr val="FFFFFF"/>
                </a:highlight>
                <a:latin typeface="Glegoo"/>
                <a:ea typeface="Glegoo"/>
                <a:cs typeface="Glegoo"/>
                <a:sym typeface="Glegoo"/>
              </a:rPr>
              <a:t>Easy and Cheap</a:t>
            </a:r>
            <a:endParaRPr b="1" sz="5000">
              <a:latin typeface="Glegoo"/>
              <a:ea typeface="Glegoo"/>
              <a:cs typeface="Glegoo"/>
              <a:sym typeface="Glegoo"/>
            </a:endParaRPr>
          </a:p>
        </p:txBody>
      </p:sp>
      <p:sp>
        <p:nvSpPr>
          <p:cNvPr id="458" name="Google Shape;458;p37"/>
          <p:cNvSpPr/>
          <p:nvPr/>
        </p:nvSpPr>
        <p:spPr>
          <a:xfrm rot="10800000">
            <a:off x="10419900" y="7567200"/>
            <a:ext cx="11610900" cy="1076700"/>
          </a:xfrm>
          <a:prstGeom prst="uturnArrow">
            <a:avLst>
              <a:gd fmla="val 25000" name="adj1"/>
              <a:gd fmla="val 25000" name="adj2"/>
              <a:gd fmla="val 25000" name="adj3"/>
              <a:gd fmla="val 43750" name="adj4"/>
              <a:gd fmla="val 75000" name="adj5"/>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7"/>
          <p:cNvSpPr txBox="1"/>
          <p:nvPr/>
        </p:nvSpPr>
        <p:spPr>
          <a:xfrm>
            <a:off x="417575" y="4046250"/>
            <a:ext cx="47928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000">
                <a:solidFill>
                  <a:schemeClr val="dk1"/>
                </a:solidFill>
                <a:highlight>
                  <a:srgbClr val="FFFFFF"/>
                </a:highlight>
                <a:latin typeface="Glegoo"/>
                <a:ea typeface="Glegoo"/>
                <a:cs typeface="Glegoo"/>
                <a:sym typeface="Glegoo"/>
              </a:rPr>
              <a:t>AI Over-Scoping</a:t>
            </a:r>
            <a:endParaRPr b="1" sz="5000">
              <a:latin typeface="Glegoo"/>
              <a:ea typeface="Glegoo"/>
              <a:cs typeface="Glegoo"/>
              <a:sym typeface="Glegoo"/>
            </a:endParaRPr>
          </a:p>
        </p:txBody>
      </p:sp>
      <p:sp>
        <p:nvSpPr>
          <p:cNvPr id="460" name="Google Shape;460;p37"/>
          <p:cNvSpPr txBox="1"/>
          <p:nvPr/>
        </p:nvSpPr>
        <p:spPr>
          <a:xfrm>
            <a:off x="10779050" y="6989250"/>
            <a:ext cx="7401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000">
                <a:solidFill>
                  <a:schemeClr val="dk1"/>
                </a:solidFill>
                <a:highlight>
                  <a:srgbClr val="FFFFFF"/>
                </a:highlight>
                <a:latin typeface="Glegoo"/>
                <a:ea typeface="Glegoo"/>
                <a:cs typeface="Glegoo"/>
                <a:sym typeface="Glegoo"/>
              </a:rPr>
              <a:t>Difficult and </a:t>
            </a:r>
            <a:r>
              <a:rPr b="1" lang="en-US" sz="5000">
                <a:solidFill>
                  <a:schemeClr val="dk1"/>
                </a:solidFill>
                <a:highlight>
                  <a:srgbClr val="FFFFFF"/>
                </a:highlight>
                <a:latin typeface="Glegoo"/>
                <a:ea typeface="Glegoo"/>
                <a:cs typeface="Glegoo"/>
                <a:sym typeface="Glegoo"/>
              </a:rPr>
              <a:t>Costly</a:t>
            </a:r>
            <a:endParaRPr b="1" sz="5000">
              <a:latin typeface="Glegoo"/>
              <a:ea typeface="Glegoo"/>
              <a:cs typeface="Glegoo"/>
              <a:sym typeface="Glegoo"/>
            </a:endParaRPr>
          </a:p>
        </p:txBody>
      </p:sp>
      <p:sp>
        <p:nvSpPr>
          <p:cNvPr id="461" name="Google Shape;461;p37"/>
          <p:cNvSpPr/>
          <p:nvPr/>
        </p:nvSpPr>
        <p:spPr>
          <a:xfrm rot="10800000">
            <a:off x="17519100" y="7005450"/>
            <a:ext cx="4511700" cy="1076700"/>
          </a:xfrm>
          <a:prstGeom prst="uturnArrow">
            <a:avLst>
              <a:gd fmla="val 25000" name="adj1"/>
              <a:gd fmla="val 25000" name="adj2"/>
              <a:gd fmla="val 25000" name="adj3"/>
              <a:gd fmla="val 43750" name="adj4"/>
              <a:gd fmla="val 75000" name="adj5"/>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38"/>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Intermediate Representation</a:t>
            </a:r>
            <a:endParaRPr sz="7700">
              <a:solidFill>
                <a:srgbClr val="FFFFFF"/>
              </a:solidFill>
              <a:highlight>
                <a:srgbClr val="000000"/>
              </a:highlight>
              <a:latin typeface="Merriweather Black"/>
              <a:ea typeface="Merriweather Black"/>
              <a:cs typeface="Merriweather Black"/>
              <a:sym typeface="Merriweather Black"/>
            </a:endParaRPr>
          </a:p>
          <a:p>
            <a:pPr indent="0" lvl="0" marL="0" marR="0" rtl="0" algn="l">
              <a:lnSpc>
                <a:spcPct val="100000"/>
              </a:lnSpc>
              <a:spcBef>
                <a:spcPts val="0"/>
              </a:spcBef>
              <a:spcAft>
                <a:spcPts val="0"/>
              </a:spcAft>
              <a:buNone/>
            </a:pPr>
            <a:r>
              <a:t/>
            </a:r>
            <a:endParaRPr sz="7700">
              <a:solidFill>
                <a:srgbClr val="FFFFFF"/>
              </a:solidFill>
              <a:highlight>
                <a:srgbClr val="000000"/>
              </a:highlight>
              <a:latin typeface="Merriweather Black"/>
              <a:ea typeface="Merriweather Black"/>
              <a:cs typeface="Merriweather Black"/>
              <a:sym typeface="Merriweather Black"/>
            </a:endParaRPr>
          </a:p>
        </p:txBody>
      </p:sp>
      <p:sp>
        <p:nvSpPr>
          <p:cNvPr id="467" name="Google Shape;467;p38"/>
          <p:cNvSpPr/>
          <p:nvPr/>
        </p:nvSpPr>
        <p:spPr>
          <a:xfrm>
            <a:off x="5794750" y="2468050"/>
            <a:ext cx="16236000" cy="1515300"/>
          </a:xfrm>
          <a:prstGeom prst="uturnArrow">
            <a:avLst>
              <a:gd fmla="val 28067" name="adj1"/>
              <a:gd fmla="val 24564" name="adj2"/>
              <a:gd fmla="val 25000" name="adj3"/>
              <a:gd fmla="val 43750" name="adj4"/>
              <a:gd fmla="val 75000" name="adj5"/>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8" name="Google Shape;468;p38"/>
          <p:cNvPicPr preferRelativeResize="0"/>
          <p:nvPr/>
        </p:nvPicPr>
        <p:blipFill rotWithShape="1">
          <a:blip r:embed="rId3">
            <a:alphaModFix/>
          </a:blip>
          <a:srcRect b="50804" l="0" r="0" t="0"/>
          <a:stretch/>
        </p:blipFill>
        <p:spPr>
          <a:xfrm>
            <a:off x="5210375" y="3672201"/>
            <a:ext cx="17620851" cy="3843500"/>
          </a:xfrm>
          <a:prstGeom prst="rect">
            <a:avLst/>
          </a:prstGeom>
          <a:noFill/>
          <a:ln>
            <a:noFill/>
          </a:ln>
        </p:spPr>
      </p:pic>
      <p:sp>
        <p:nvSpPr>
          <p:cNvPr id="469" name="Google Shape;469;p38"/>
          <p:cNvSpPr txBox="1"/>
          <p:nvPr/>
        </p:nvSpPr>
        <p:spPr>
          <a:xfrm>
            <a:off x="9118851" y="3122225"/>
            <a:ext cx="107214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000">
                <a:solidFill>
                  <a:schemeClr val="dk1"/>
                </a:solidFill>
                <a:highlight>
                  <a:srgbClr val="FFFFFF"/>
                </a:highlight>
                <a:latin typeface="Glegoo"/>
                <a:ea typeface="Glegoo"/>
                <a:cs typeface="Glegoo"/>
                <a:sym typeface="Glegoo"/>
              </a:rPr>
              <a:t>Easy and Cheap</a:t>
            </a:r>
            <a:endParaRPr b="1" sz="5000">
              <a:latin typeface="Glegoo"/>
              <a:ea typeface="Glegoo"/>
              <a:cs typeface="Glegoo"/>
              <a:sym typeface="Glegoo"/>
            </a:endParaRPr>
          </a:p>
        </p:txBody>
      </p:sp>
      <p:sp>
        <p:nvSpPr>
          <p:cNvPr id="470" name="Google Shape;470;p38"/>
          <p:cNvSpPr/>
          <p:nvPr/>
        </p:nvSpPr>
        <p:spPr>
          <a:xfrm rot="10800000">
            <a:off x="10419900" y="7567200"/>
            <a:ext cx="11610900" cy="1076700"/>
          </a:xfrm>
          <a:prstGeom prst="uturnArrow">
            <a:avLst>
              <a:gd fmla="val 25000" name="adj1"/>
              <a:gd fmla="val 25000" name="adj2"/>
              <a:gd fmla="val 25000" name="adj3"/>
              <a:gd fmla="val 43750" name="adj4"/>
              <a:gd fmla="val 75000" name="adj5"/>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8"/>
          <p:cNvSpPr txBox="1"/>
          <p:nvPr/>
        </p:nvSpPr>
        <p:spPr>
          <a:xfrm>
            <a:off x="417575" y="4046250"/>
            <a:ext cx="47928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5000">
                <a:solidFill>
                  <a:schemeClr val="dk1"/>
                </a:solidFill>
                <a:highlight>
                  <a:srgbClr val="FFFFFF"/>
                </a:highlight>
                <a:latin typeface="Glegoo"/>
                <a:ea typeface="Glegoo"/>
                <a:cs typeface="Glegoo"/>
                <a:sym typeface="Glegoo"/>
              </a:rPr>
              <a:t>AI Over-Scoping</a:t>
            </a:r>
            <a:endParaRPr sz="5000">
              <a:latin typeface="Glegoo"/>
              <a:ea typeface="Glegoo"/>
              <a:cs typeface="Glegoo"/>
              <a:sym typeface="Glegoo"/>
            </a:endParaRPr>
          </a:p>
        </p:txBody>
      </p:sp>
      <p:sp>
        <p:nvSpPr>
          <p:cNvPr id="472" name="Google Shape;472;p38"/>
          <p:cNvSpPr txBox="1"/>
          <p:nvPr/>
        </p:nvSpPr>
        <p:spPr>
          <a:xfrm>
            <a:off x="10779050" y="6989250"/>
            <a:ext cx="7401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000">
                <a:solidFill>
                  <a:schemeClr val="dk1"/>
                </a:solidFill>
                <a:highlight>
                  <a:srgbClr val="FFFFFF"/>
                </a:highlight>
                <a:latin typeface="Glegoo"/>
                <a:ea typeface="Glegoo"/>
                <a:cs typeface="Glegoo"/>
                <a:sym typeface="Glegoo"/>
              </a:rPr>
              <a:t>Difficult and </a:t>
            </a:r>
            <a:r>
              <a:rPr b="1" lang="en-US" sz="5000">
                <a:solidFill>
                  <a:schemeClr val="dk1"/>
                </a:solidFill>
                <a:highlight>
                  <a:srgbClr val="FFFFFF"/>
                </a:highlight>
                <a:latin typeface="Glegoo"/>
                <a:ea typeface="Glegoo"/>
                <a:cs typeface="Glegoo"/>
                <a:sym typeface="Glegoo"/>
              </a:rPr>
              <a:t>Costly</a:t>
            </a:r>
            <a:endParaRPr b="1" sz="5000">
              <a:latin typeface="Glegoo"/>
              <a:ea typeface="Glegoo"/>
              <a:cs typeface="Glegoo"/>
              <a:sym typeface="Glegoo"/>
            </a:endParaRPr>
          </a:p>
        </p:txBody>
      </p:sp>
      <p:sp>
        <p:nvSpPr>
          <p:cNvPr id="473" name="Google Shape;473;p38"/>
          <p:cNvSpPr/>
          <p:nvPr/>
        </p:nvSpPr>
        <p:spPr>
          <a:xfrm rot="10800000">
            <a:off x="17519100" y="7005450"/>
            <a:ext cx="4511700" cy="1076700"/>
          </a:xfrm>
          <a:prstGeom prst="uturnArrow">
            <a:avLst>
              <a:gd fmla="val 25000" name="adj1"/>
              <a:gd fmla="val 25000" name="adj2"/>
              <a:gd fmla="val 25000" name="adj3"/>
              <a:gd fmla="val 43750" name="adj4"/>
              <a:gd fmla="val 75000" name="adj5"/>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4" name="Google Shape;474;p38"/>
          <p:cNvPicPr preferRelativeResize="0"/>
          <p:nvPr/>
        </p:nvPicPr>
        <p:blipFill rotWithShape="1">
          <a:blip r:embed="rId3">
            <a:alphaModFix/>
          </a:blip>
          <a:srcRect b="0" l="0" r="0" t="49194"/>
          <a:stretch/>
        </p:blipFill>
        <p:spPr>
          <a:xfrm>
            <a:off x="5252975" y="8039276"/>
            <a:ext cx="17620851" cy="3969375"/>
          </a:xfrm>
          <a:prstGeom prst="rect">
            <a:avLst/>
          </a:prstGeom>
          <a:noFill/>
          <a:ln>
            <a:noFill/>
          </a:ln>
        </p:spPr>
      </p:pic>
      <p:sp>
        <p:nvSpPr>
          <p:cNvPr id="475" name="Google Shape;475;p38"/>
          <p:cNvSpPr/>
          <p:nvPr/>
        </p:nvSpPr>
        <p:spPr>
          <a:xfrm rot="10800000">
            <a:off x="10632600" y="12639300"/>
            <a:ext cx="11398200" cy="1076700"/>
          </a:xfrm>
          <a:prstGeom prst="uturnArrow">
            <a:avLst>
              <a:gd fmla="val 25000" name="adj1"/>
              <a:gd fmla="val 25000" name="adj2"/>
              <a:gd fmla="val 25000" name="adj3"/>
              <a:gd fmla="val 43750" name="adj4"/>
              <a:gd fmla="val 75000" name="adj5"/>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8"/>
          <p:cNvSpPr txBox="1"/>
          <p:nvPr/>
        </p:nvSpPr>
        <p:spPr>
          <a:xfrm>
            <a:off x="10779050" y="12102950"/>
            <a:ext cx="74010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000">
                <a:solidFill>
                  <a:schemeClr val="dk1"/>
                </a:solidFill>
                <a:highlight>
                  <a:schemeClr val="lt1"/>
                </a:highlight>
                <a:latin typeface="Glegoo"/>
                <a:ea typeface="Glegoo"/>
                <a:cs typeface="Glegoo"/>
                <a:sym typeface="Glegoo"/>
              </a:rPr>
              <a:t>Easy and Cheap</a:t>
            </a:r>
            <a:endParaRPr b="1" sz="5000">
              <a:solidFill>
                <a:schemeClr val="dk1"/>
              </a:solidFill>
              <a:highlight>
                <a:srgbClr val="FFFFFF"/>
              </a:highlight>
              <a:latin typeface="Glegoo"/>
              <a:ea typeface="Glegoo"/>
              <a:cs typeface="Glegoo"/>
              <a:sym typeface="Glegoo"/>
            </a:endParaRPr>
          </a:p>
        </p:txBody>
      </p:sp>
      <p:sp>
        <p:nvSpPr>
          <p:cNvPr id="477" name="Google Shape;477;p38"/>
          <p:cNvSpPr/>
          <p:nvPr/>
        </p:nvSpPr>
        <p:spPr>
          <a:xfrm rot="10800000">
            <a:off x="17519100" y="12077550"/>
            <a:ext cx="4511700" cy="1076700"/>
          </a:xfrm>
          <a:prstGeom prst="uturnArrow">
            <a:avLst>
              <a:gd fmla="val 25000" name="adj1"/>
              <a:gd fmla="val 25000" name="adj2"/>
              <a:gd fmla="val 25000" name="adj3"/>
              <a:gd fmla="val 43750" name="adj4"/>
              <a:gd fmla="val 75000" name="adj5"/>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8"/>
          <p:cNvSpPr txBox="1"/>
          <p:nvPr/>
        </p:nvSpPr>
        <p:spPr>
          <a:xfrm>
            <a:off x="125375" y="10145700"/>
            <a:ext cx="53772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000">
                <a:solidFill>
                  <a:schemeClr val="dk1"/>
                </a:solidFill>
                <a:highlight>
                  <a:srgbClr val="FFFFFF"/>
                </a:highlight>
                <a:latin typeface="Glegoo"/>
                <a:ea typeface="Glegoo"/>
                <a:cs typeface="Glegoo"/>
                <a:sym typeface="Glegoo"/>
              </a:rPr>
              <a:t>Intermediate </a:t>
            </a:r>
            <a:r>
              <a:rPr b="1" lang="en-US" sz="5000">
                <a:solidFill>
                  <a:schemeClr val="dk1"/>
                </a:solidFill>
                <a:highlight>
                  <a:srgbClr val="FFFFFF"/>
                </a:highlight>
                <a:latin typeface="Glegoo"/>
                <a:ea typeface="Glegoo"/>
                <a:cs typeface="Glegoo"/>
                <a:sym typeface="Glegoo"/>
              </a:rPr>
              <a:t>Representation </a:t>
            </a:r>
            <a:endParaRPr b="1" sz="5000">
              <a:latin typeface="Glegoo"/>
              <a:ea typeface="Glegoo"/>
              <a:cs typeface="Glegoo"/>
              <a:sym typeface="Glegoo"/>
            </a:endParaRPr>
          </a:p>
        </p:txBody>
      </p:sp>
      <p:sp>
        <p:nvSpPr>
          <p:cNvPr id="479" name="Google Shape;479;p38"/>
          <p:cNvSpPr/>
          <p:nvPr/>
        </p:nvSpPr>
        <p:spPr>
          <a:xfrm>
            <a:off x="9279600" y="9799525"/>
            <a:ext cx="2772000" cy="1440900"/>
          </a:xfrm>
          <a:prstGeom prst="rect">
            <a:avLst/>
          </a:prstGeom>
          <a:noFill/>
          <a:ln cap="flat" cmpd="sng" w="1143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8"/>
          <p:cNvSpPr/>
          <p:nvPr/>
        </p:nvSpPr>
        <p:spPr>
          <a:xfrm>
            <a:off x="15788400" y="9768750"/>
            <a:ext cx="2772000" cy="1440900"/>
          </a:xfrm>
          <a:prstGeom prst="rect">
            <a:avLst/>
          </a:prstGeom>
          <a:noFill/>
          <a:ln cap="flat" cmpd="sng" w="1143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39"/>
          <p:cNvSpPr txBox="1"/>
          <p:nvPr/>
        </p:nvSpPr>
        <p:spPr>
          <a:xfrm>
            <a:off x="318533" y="4064000"/>
            <a:ext cx="23735100" cy="2940000"/>
          </a:xfrm>
          <a:prstGeom prst="rect">
            <a:avLst/>
          </a:prstGeom>
          <a:noFill/>
          <a:ln>
            <a:noFill/>
          </a:ln>
        </p:spPr>
        <p:txBody>
          <a:bodyPr anchorCtr="0" anchor="t" bIns="243800" lIns="243800" spcFirstLastPara="1" rIns="243800" wrap="square" tIns="243800">
            <a:spAutoFit/>
          </a:bodyPr>
          <a:lstStyle/>
          <a:p>
            <a:pPr indent="0" lvl="0" marL="0" rtl="0" algn="ctr">
              <a:spcBef>
                <a:spcPts val="0"/>
              </a:spcBef>
              <a:spcAft>
                <a:spcPts val="0"/>
              </a:spcAft>
              <a:buNone/>
            </a:pPr>
            <a:r>
              <a:t/>
            </a:r>
            <a:endParaRPr sz="5300">
              <a:solidFill>
                <a:schemeClr val="dk1"/>
              </a:solidFill>
              <a:latin typeface="Merriweather"/>
              <a:ea typeface="Merriweather"/>
              <a:cs typeface="Merriweather"/>
              <a:sym typeface="Merriweather"/>
            </a:endParaRPr>
          </a:p>
          <a:p>
            <a:pPr indent="0" lvl="0" marL="0" rtl="0" algn="ctr">
              <a:spcBef>
                <a:spcPts val="0"/>
              </a:spcBef>
              <a:spcAft>
                <a:spcPts val="0"/>
              </a:spcAft>
              <a:buNone/>
            </a:pPr>
            <a:r>
              <a:t/>
            </a:r>
            <a:endParaRPr sz="5300">
              <a:solidFill>
                <a:schemeClr val="dk1"/>
              </a:solidFill>
              <a:latin typeface="Merriweather"/>
              <a:ea typeface="Merriweather"/>
              <a:cs typeface="Merriweather"/>
              <a:sym typeface="Merriweather"/>
            </a:endParaRPr>
          </a:p>
          <a:p>
            <a:pPr indent="0" lvl="0" marL="0" rtl="0" algn="ctr">
              <a:spcBef>
                <a:spcPts val="0"/>
              </a:spcBef>
              <a:spcAft>
                <a:spcPts val="0"/>
              </a:spcAft>
              <a:buNone/>
            </a:pPr>
            <a:r>
              <a:rPr lang="en-US" sz="5300">
                <a:solidFill>
                  <a:schemeClr val="dk1"/>
                </a:solidFill>
                <a:latin typeface="Merriweather"/>
                <a:ea typeface="Merriweather"/>
                <a:cs typeface="Merriweather"/>
                <a:sym typeface="Merriweather"/>
              </a:rPr>
              <a:t>#1. </a:t>
            </a:r>
            <a:r>
              <a:rPr lang="en-US" sz="5300" u="sng">
                <a:solidFill>
                  <a:schemeClr val="dk1"/>
                </a:solidFill>
                <a:latin typeface="Merriweather Black"/>
                <a:ea typeface="Merriweather Black"/>
                <a:cs typeface="Merriweather Black"/>
                <a:sym typeface="Merriweather Black"/>
              </a:rPr>
              <a:t>U</a:t>
            </a:r>
            <a:r>
              <a:rPr lang="en-US" sz="5300" u="sng">
                <a:solidFill>
                  <a:schemeClr val="dk1"/>
                </a:solidFill>
                <a:latin typeface="Merriweather Black"/>
                <a:ea typeface="Merriweather Black"/>
                <a:cs typeface="Merriweather Black"/>
                <a:sym typeface="Merriweather Black"/>
              </a:rPr>
              <a:t>nderstand </a:t>
            </a:r>
            <a:r>
              <a:rPr lang="en-US" sz="5300">
                <a:solidFill>
                  <a:schemeClr val="dk1"/>
                </a:solidFill>
                <a:latin typeface="Merriweather"/>
                <a:ea typeface="Merriweather"/>
                <a:cs typeface="Merriweather"/>
                <a:sym typeface="Merriweather"/>
              </a:rPr>
              <a:t>a detailed, stage-by-stage </a:t>
            </a:r>
            <a:r>
              <a:rPr lang="en-US" sz="5300" u="sng">
                <a:solidFill>
                  <a:schemeClr val="dk1"/>
                </a:solidFill>
                <a:latin typeface="Merriweather Black"/>
                <a:ea typeface="Merriweather Black"/>
                <a:cs typeface="Merriweather Black"/>
                <a:sym typeface="Merriweather Black"/>
              </a:rPr>
              <a:t>workflow</a:t>
            </a:r>
            <a:r>
              <a:rPr lang="en-US" sz="5300">
                <a:solidFill>
                  <a:schemeClr val="dk1"/>
                </a:solidFill>
                <a:latin typeface="Merriweather"/>
                <a:ea typeface="Merriweather"/>
                <a:cs typeface="Merriweather"/>
                <a:sym typeface="Merriweather"/>
              </a:rPr>
              <a:t> </a:t>
            </a:r>
            <a:endParaRPr sz="5300"/>
          </a:p>
        </p:txBody>
      </p:sp>
      <p:sp>
        <p:nvSpPr>
          <p:cNvPr id="486" name="Google Shape;486;p39"/>
          <p:cNvSpPr txBox="1"/>
          <p:nvPr/>
        </p:nvSpPr>
        <p:spPr>
          <a:xfrm>
            <a:off x="488800" y="397600"/>
            <a:ext cx="22386300" cy="1532100"/>
          </a:xfrm>
          <a:prstGeom prst="rect">
            <a:avLst/>
          </a:prstGeom>
          <a:noFill/>
          <a:ln>
            <a:noFill/>
          </a:ln>
        </p:spPr>
        <p:txBody>
          <a:bodyPr anchorCtr="0" anchor="t" bIns="121875" lIns="243800" spcFirstLastPara="1" rIns="243800" wrap="square" tIns="121875">
            <a:no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Intermediate Representation</a:t>
            </a:r>
            <a:endParaRPr sz="7700">
              <a:solidFill>
                <a:srgbClr val="FFFFFF"/>
              </a:solidFill>
              <a:highlight>
                <a:srgbClr val="000000"/>
              </a:highlight>
              <a:latin typeface="Merriweather Black"/>
              <a:ea typeface="Merriweather Black"/>
              <a:cs typeface="Merriweather Black"/>
              <a:sym typeface="Merriweather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40"/>
          <p:cNvSpPr txBox="1"/>
          <p:nvPr/>
        </p:nvSpPr>
        <p:spPr>
          <a:xfrm>
            <a:off x="318506" y="4267200"/>
            <a:ext cx="23735100" cy="2940000"/>
          </a:xfrm>
          <a:prstGeom prst="rect">
            <a:avLst/>
          </a:prstGeom>
          <a:noFill/>
          <a:ln>
            <a:noFill/>
          </a:ln>
        </p:spPr>
        <p:txBody>
          <a:bodyPr anchorCtr="0" anchor="t" bIns="243800" lIns="243800" spcFirstLastPara="1" rIns="243800" wrap="square" tIns="243800">
            <a:spAutoFit/>
          </a:bodyPr>
          <a:lstStyle/>
          <a:p>
            <a:pPr indent="0" lvl="0" marL="0" rtl="0" algn="ctr">
              <a:spcBef>
                <a:spcPts val="0"/>
              </a:spcBef>
              <a:spcAft>
                <a:spcPts val="0"/>
              </a:spcAft>
              <a:buNone/>
            </a:pPr>
            <a:r>
              <a:t/>
            </a:r>
            <a:endParaRPr sz="5300">
              <a:solidFill>
                <a:schemeClr val="dk1"/>
              </a:solidFill>
              <a:latin typeface="Merriweather Black"/>
              <a:ea typeface="Merriweather Black"/>
              <a:cs typeface="Merriweather Black"/>
              <a:sym typeface="Merriweather Black"/>
            </a:endParaRPr>
          </a:p>
          <a:p>
            <a:pPr indent="0" lvl="0" marL="0" rtl="0" algn="ctr">
              <a:spcBef>
                <a:spcPts val="0"/>
              </a:spcBef>
              <a:spcAft>
                <a:spcPts val="0"/>
              </a:spcAft>
              <a:buNone/>
            </a:pPr>
            <a:r>
              <a:rPr lang="en-US" sz="5300">
                <a:solidFill>
                  <a:schemeClr val="dk1"/>
                </a:solidFill>
                <a:latin typeface="Merriweather"/>
                <a:ea typeface="Merriweather"/>
                <a:cs typeface="Merriweather"/>
                <a:sym typeface="Merriweather"/>
              </a:rPr>
              <a:t>#2. Then consider the </a:t>
            </a:r>
            <a:r>
              <a:rPr lang="en-US" sz="5300" u="sng">
                <a:solidFill>
                  <a:schemeClr val="dk1"/>
                </a:solidFill>
                <a:latin typeface="Merriweather Black"/>
                <a:ea typeface="Merriweather Black"/>
                <a:cs typeface="Merriweather Black"/>
                <a:sym typeface="Merriweather Black"/>
              </a:rPr>
              <a:t>AI usefulness</a:t>
            </a:r>
            <a:r>
              <a:rPr lang="en-US" sz="5300">
                <a:solidFill>
                  <a:schemeClr val="dk1"/>
                </a:solidFill>
                <a:latin typeface="Merriweather"/>
                <a:ea typeface="Merriweather"/>
                <a:cs typeface="Merriweather"/>
                <a:sym typeface="Merriweather"/>
              </a:rPr>
              <a:t> and</a:t>
            </a:r>
            <a:r>
              <a:rPr lang="en-US" sz="5300">
                <a:solidFill>
                  <a:schemeClr val="dk1"/>
                </a:solidFill>
                <a:latin typeface="Merriweather"/>
                <a:ea typeface="Merriweather"/>
                <a:cs typeface="Merriweather"/>
                <a:sym typeface="Merriweather"/>
              </a:rPr>
              <a:t> the </a:t>
            </a:r>
            <a:r>
              <a:rPr lang="en-US" sz="5300" u="sng">
                <a:solidFill>
                  <a:schemeClr val="dk1"/>
                </a:solidFill>
                <a:latin typeface="Merriweather Black"/>
                <a:ea typeface="Merriweather Black"/>
                <a:cs typeface="Merriweather Black"/>
                <a:sym typeface="Merriweather Black"/>
              </a:rPr>
              <a:t>User intention</a:t>
            </a:r>
            <a:r>
              <a:rPr lang="en-US" sz="5300">
                <a:solidFill>
                  <a:schemeClr val="dk1"/>
                </a:solidFill>
                <a:latin typeface="Merriweather"/>
                <a:ea typeface="Merriweather"/>
                <a:cs typeface="Merriweather"/>
                <a:sym typeface="Merriweather"/>
              </a:rPr>
              <a:t> </a:t>
            </a:r>
            <a:endParaRPr sz="5300">
              <a:solidFill>
                <a:schemeClr val="dk1"/>
              </a:solidFill>
              <a:latin typeface="Merriweather"/>
              <a:ea typeface="Merriweather"/>
              <a:cs typeface="Merriweather"/>
              <a:sym typeface="Merriweather"/>
            </a:endParaRPr>
          </a:p>
          <a:p>
            <a:pPr indent="0" lvl="0" marL="0" rtl="0" algn="ctr">
              <a:spcBef>
                <a:spcPts val="0"/>
              </a:spcBef>
              <a:spcAft>
                <a:spcPts val="0"/>
              </a:spcAft>
              <a:buNone/>
            </a:pPr>
            <a:r>
              <a:rPr lang="en-US" sz="5300">
                <a:solidFill>
                  <a:schemeClr val="dk1"/>
                </a:solidFill>
                <a:latin typeface="Merriweather"/>
                <a:ea typeface="Merriweather"/>
                <a:cs typeface="Merriweather"/>
                <a:sym typeface="Merriweather"/>
              </a:rPr>
              <a:t>for a given AI tool</a:t>
            </a:r>
            <a:endParaRPr sz="5300"/>
          </a:p>
        </p:txBody>
      </p:sp>
      <p:sp>
        <p:nvSpPr>
          <p:cNvPr id="492" name="Google Shape;492;p40"/>
          <p:cNvSpPr txBox="1"/>
          <p:nvPr/>
        </p:nvSpPr>
        <p:spPr>
          <a:xfrm>
            <a:off x="488800" y="397600"/>
            <a:ext cx="23895300" cy="1532100"/>
          </a:xfrm>
          <a:prstGeom prst="rect">
            <a:avLst/>
          </a:prstGeom>
          <a:noFill/>
          <a:ln>
            <a:noFill/>
          </a:ln>
        </p:spPr>
        <p:txBody>
          <a:bodyPr anchorCtr="0" anchor="t" bIns="121875" lIns="243800" spcFirstLastPara="1" rIns="243800" wrap="square" tIns="121875">
            <a:noAutofit/>
          </a:bodyPr>
          <a:lstStyle/>
          <a:p>
            <a:pPr indent="0" lvl="0" marL="0" marR="0" rtl="0" algn="l">
              <a:lnSpc>
                <a:spcPct val="100000"/>
              </a:lnSpc>
              <a:spcBef>
                <a:spcPts val="0"/>
              </a:spcBef>
              <a:spcAft>
                <a:spcPts val="0"/>
              </a:spcAft>
              <a:buClr>
                <a:srgbClr val="000000"/>
              </a:buClr>
              <a:buSzPts val="900"/>
              <a:buFont typeface="Roboto Condensed"/>
              <a:buNone/>
            </a:pPr>
            <a:r>
              <a:rPr lang="en-US" sz="7700">
                <a:solidFill>
                  <a:schemeClr val="lt1"/>
                </a:solidFill>
                <a:highlight>
                  <a:schemeClr val="dk1"/>
                </a:highlight>
                <a:latin typeface="Merriweather Black"/>
                <a:ea typeface="Merriweather Black"/>
                <a:cs typeface="Merriweather Black"/>
                <a:sym typeface="Merriweather Black"/>
              </a:rPr>
              <a:t>Intermediate Representation</a:t>
            </a:r>
            <a:endParaRPr i="0" sz="7700" u="none" cap="none" strike="noStrike">
              <a:solidFill>
                <a:srgbClr val="FFFFFF"/>
              </a:solidFill>
              <a:highlight>
                <a:srgbClr val="000000"/>
              </a:highlight>
              <a:latin typeface="Glegoo"/>
              <a:ea typeface="Glegoo"/>
              <a:cs typeface="Glegoo"/>
              <a:sym typeface="Glego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41"/>
          <p:cNvSpPr/>
          <p:nvPr/>
        </p:nvSpPr>
        <p:spPr>
          <a:xfrm>
            <a:off x="0" y="20275"/>
            <a:ext cx="12192000" cy="6877500"/>
          </a:xfrm>
          <a:prstGeom prst="rect">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1"/>
          <p:cNvSpPr txBox="1"/>
          <p:nvPr/>
        </p:nvSpPr>
        <p:spPr>
          <a:xfrm>
            <a:off x="488800" y="397600"/>
            <a:ext cx="23895300" cy="1532100"/>
          </a:xfrm>
          <a:prstGeom prst="rect">
            <a:avLst/>
          </a:prstGeom>
          <a:noFill/>
          <a:ln>
            <a:noFill/>
          </a:ln>
        </p:spPr>
        <p:txBody>
          <a:bodyPr anchorCtr="0" anchor="t" bIns="121875" lIns="243800" spcFirstLastPara="1" rIns="243800" wrap="square" tIns="121875">
            <a:noAutofit/>
          </a:bodyPr>
          <a:lstStyle/>
          <a:p>
            <a:pPr indent="0" lvl="0" marL="0" marR="0" rtl="0" algn="l">
              <a:lnSpc>
                <a:spcPct val="100000"/>
              </a:lnSpc>
              <a:spcBef>
                <a:spcPts val="0"/>
              </a:spcBef>
              <a:spcAft>
                <a:spcPts val="0"/>
              </a:spcAft>
              <a:buClr>
                <a:srgbClr val="000000"/>
              </a:buClr>
              <a:buSzPts val="900"/>
              <a:buFont typeface="Roboto Condensed"/>
              <a:buNone/>
            </a:pPr>
            <a:r>
              <a:rPr lang="en-US" sz="7500">
                <a:solidFill>
                  <a:schemeClr val="lt1"/>
                </a:solidFill>
                <a:highlight>
                  <a:schemeClr val="dk1"/>
                </a:highlight>
                <a:latin typeface="Merriweather Black"/>
                <a:ea typeface="Merriweather Black"/>
                <a:cs typeface="Merriweather Black"/>
                <a:sym typeface="Merriweather Black"/>
              </a:rPr>
              <a:t>AI/intention quadrant</a:t>
            </a:r>
            <a:endParaRPr sz="7500">
              <a:solidFill>
                <a:schemeClr val="lt1"/>
              </a:solidFill>
              <a:highlight>
                <a:schemeClr val="dk1"/>
              </a:highlight>
              <a:latin typeface="Merriweather Black"/>
              <a:ea typeface="Merriweather Black"/>
              <a:cs typeface="Merriweather Black"/>
              <a:sym typeface="Merriweather Black"/>
            </a:endParaRPr>
          </a:p>
        </p:txBody>
      </p:sp>
      <p:cxnSp>
        <p:nvCxnSpPr>
          <p:cNvPr id="499" name="Google Shape;499;p41"/>
          <p:cNvCxnSpPr/>
          <p:nvPr/>
        </p:nvCxnSpPr>
        <p:spPr>
          <a:xfrm>
            <a:off x="121533" y="6858267"/>
            <a:ext cx="24109500" cy="0"/>
          </a:xfrm>
          <a:prstGeom prst="straightConnector1">
            <a:avLst/>
          </a:prstGeom>
          <a:noFill/>
          <a:ln cap="flat" cmpd="sng" w="9525">
            <a:solidFill>
              <a:schemeClr val="dk2"/>
            </a:solidFill>
            <a:prstDash val="solid"/>
            <a:round/>
            <a:headEnd len="med" w="med" type="none"/>
            <a:tailEnd len="med" w="med" type="none"/>
          </a:ln>
        </p:spPr>
      </p:cxnSp>
      <p:cxnSp>
        <p:nvCxnSpPr>
          <p:cNvPr id="500" name="Google Shape;500;p41"/>
          <p:cNvCxnSpPr/>
          <p:nvPr/>
        </p:nvCxnSpPr>
        <p:spPr>
          <a:xfrm>
            <a:off x="12192067" y="20267"/>
            <a:ext cx="0" cy="13614300"/>
          </a:xfrm>
          <a:prstGeom prst="straightConnector1">
            <a:avLst/>
          </a:prstGeom>
          <a:noFill/>
          <a:ln cap="flat" cmpd="sng" w="9525">
            <a:solidFill>
              <a:schemeClr val="dk2"/>
            </a:solidFill>
            <a:prstDash val="solid"/>
            <a:round/>
            <a:headEnd len="med" w="med" type="none"/>
            <a:tailEnd len="med" w="med" type="none"/>
          </a:ln>
        </p:spPr>
      </p:cxnSp>
      <p:sp>
        <p:nvSpPr>
          <p:cNvPr id="501" name="Google Shape;501;p41"/>
          <p:cNvSpPr txBox="1"/>
          <p:nvPr/>
        </p:nvSpPr>
        <p:spPr>
          <a:xfrm>
            <a:off x="10951528" y="5521475"/>
            <a:ext cx="1011900" cy="12621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b="1" lang="en-US" sz="5000">
                <a:latin typeface="Barlow Condensed"/>
                <a:ea typeface="Barlow Condensed"/>
                <a:cs typeface="Barlow Condensed"/>
                <a:sym typeface="Barlow Condensed"/>
              </a:rPr>
              <a:t>S1</a:t>
            </a:r>
            <a:endParaRPr b="1" sz="5000">
              <a:latin typeface="Barlow Condensed"/>
              <a:ea typeface="Barlow Condensed"/>
              <a:cs typeface="Barlow Condensed"/>
              <a:sym typeface="Barlow Condensed"/>
            </a:endParaRPr>
          </a:p>
        </p:txBody>
      </p:sp>
      <p:sp>
        <p:nvSpPr>
          <p:cNvPr id="502" name="Google Shape;502;p41"/>
          <p:cNvSpPr txBox="1"/>
          <p:nvPr/>
        </p:nvSpPr>
        <p:spPr>
          <a:xfrm>
            <a:off x="12351572" y="5526925"/>
            <a:ext cx="1522200" cy="12621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b="1" lang="en-US" sz="5000">
                <a:latin typeface="Barlow Condensed"/>
                <a:ea typeface="Barlow Condensed"/>
                <a:cs typeface="Barlow Condensed"/>
                <a:sym typeface="Barlow Condensed"/>
              </a:rPr>
              <a:t>S2</a:t>
            </a:r>
            <a:endParaRPr b="1" sz="5000">
              <a:latin typeface="Barlow Condensed"/>
              <a:ea typeface="Barlow Condensed"/>
              <a:cs typeface="Barlow Condensed"/>
              <a:sym typeface="Barlow Condensed"/>
            </a:endParaRPr>
          </a:p>
        </p:txBody>
      </p:sp>
      <p:sp>
        <p:nvSpPr>
          <p:cNvPr id="503" name="Google Shape;503;p41"/>
          <p:cNvSpPr txBox="1"/>
          <p:nvPr/>
        </p:nvSpPr>
        <p:spPr>
          <a:xfrm>
            <a:off x="507700" y="2135093"/>
            <a:ext cx="8000100" cy="18162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4300">
                <a:latin typeface="Merriweather Black"/>
                <a:ea typeface="Merriweather Black"/>
                <a:cs typeface="Merriweather Black"/>
                <a:sym typeface="Merriweather Black"/>
              </a:rPr>
              <a:t>The most promising tool.</a:t>
            </a:r>
            <a:endParaRPr sz="4300">
              <a:latin typeface="Merriweather Black"/>
              <a:ea typeface="Merriweather Black"/>
              <a:cs typeface="Merriweather Black"/>
              <a:sym typeface="Merriweather Black"/>
            </a:endParaRPr>
          </a:p>
          <a:p>
            <a:pPr indent="0" lvl="0" marL="0" rtl="0" algn="l">
              <a:spcBef>
                <a:spcPts val="0"/>
              </a:spcBef>
              <a:spcAft>
                <a:spcPts val="0"/>
              </a:spcAft>
              <a:buNone/>
            </a:pPr>
            <a:r>
              <a:rPr lang="en-US" sz="4300">
                <a:latin typeface="Merriweather Black"/>
                <a:ea typeface="Merriweather Black"/>
                <a:cs typeface="Merriweather Black"/>
                <a:sym typeface="Merriweather Black"/>
              </a:rPr>
              <a:t>Likely to be adopted.</a:t>
            </a:r>
            <a:endParaRPr b="1" sz="3700"/>
          </a:p>
        </p:txBody>
      </p:sp>
      <p:cxnSp>
        <p:nvCxnSpPr>
          <p:cNvPr id="504" name="Google Shape;504;p41"/>
          <p:cNvCxnSpPr/>
          <p:nvPr/>
        </p:nvCxnSpPr>
        <p:spPr>
          <a:xfrm rot="10800000">
            <a:off x="12198125" y="615625"/>
            <a:ext cx="45000" cy="12801600"/>
          </a:xfrm>
          <a:prstGeom prst="straightConnector1">
            <a:avLst/>
          </a:prstGeom>
          <a:noFill/>
          <a:ln cap="flat" cmpd="sng" w="114300">
            <a:solidFill>
              <a:schemeClr val="dk2"/>
            </a:solidFill>
            <a:prstDash val="solid"/>
            <a:round/>
            <a:headEnd len="med" w="med" type="none"/>
            <a:tailEnd len="med" w="med" type="triangle"/>
          </a:ln>
        </p:spPr>
      </p:cxnSp>
      <p:cxnSp>
        <p:nvCxnSpPr>
          <p:cNvPr id="505" name="Google Shape;505;p41"/>
          <p:cNvCxnSpPr/>
          <p:nvPr/>
        </p:nvCxnSpPr>
        <p:spPr>
          <a:xfrm rot="5400000">
            <a:off x="12179002" y="-4554727"/>
            <a:ext cx="45000" cy="22860000"/>
          </a:xfrm>
          <a:prstGeom prst="straightConnector1">
            <a:avLst/>
          </a:prstGeom>
          <a:noFill/>
          <a:ln cap="flat" cmpd="sng" w="114300">
            <a:solidFill>
              <a:schemeClr val="dk2"/>
            </a:solidFill>
            <a:prstDash val="solid"/>
            <a:round/>
            <a:headEnd len="med" w="med" type="none"/>
            <a:tailEnd len="med" w="med" type="triangle"/>
          </a:ln>
        </p:spPr>
      </p:cxnSp>
      <p:sp>
        <p:nvSpPr>
          <p:cNvPr id="506" name="Google Shape;506;p41"/>
          <p:cNvSpPr txBox="1"/>
          <p:nvPr/>
        </p:nvSpPr>
        <p:spPr>
          <a:xfrm>
            <a:off x="1321975" y="6241825"/>
            <a:ext cx="3368400" cy="754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700">
                <a:solidFill>
                  <a:schemeClr val="dk1"/>
                </a:solidFill>
                <a:latin typeface="Barlow Condensed"/>
                <a:ea typeface="Barlow Condensed"/>
                <a:cs typeface="Barlow Condensed"/>
                <a:sym typeface="Barlow Condensed"/>
              </a:rPr>
              <a:t>Positive Intention</a:t>
            </a:r>
            <a:endParaRPr b="1" sz="3700">
              <a:solidFill>
                <a:schemeClr val="dk1"/>
              </a:solidFill>
              <a:latin typeface="Barlow Condensed"/>
              <a:ea typeface="Barlow Condensed"/>
              <a:cs typeface="Barlow Condensed"/>
              <a:sym typeface="Barlow Condensed"/>
            </a:endParaRPr>
          </a:p>
        </p:txBody>
      </p:sp>
      <p:sp>
        <p:nvSpPr>
          <p:cNvPr id="507" name="Google Shape;507;p41"/>
          <p:cNvSpPr txBox="1"/>
          <p:nvPr/>
        </p:nvSpPr>
        <p:spPr>
          <a:xfrm>
            <a:off x="12135275" y="1291875"/>
            <a:ext cx="1761600" cy="754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700">
                <a:solidFill>
                  <a:schemeClr val="dk1"/>
                </a:solidFill>
                <a:latin typeface="Barlow Condensed"/>
                <a:ea typeface="Barlow Condensed"/>
                <a:cs typeface="Barlow Condensed"/>
                <a:sym typeface="Barlow Condensed"/>
              </a:rPr>
              <a:t>Useful AI</a:t>
            </a:r>
            <a:endParaRPr/>
          </a:p>
        </p:txBody>
      </p:sp>
      <p:sp>
        <p:nvSpPr>
          <p:cNvPr id="508" name="Google Shape;508;p41"/>
          <p:cNvSpPr txBox="1"/>
          <p:nvPr/>
        </p:nvSpPr>
        <p:spPr>
          <a:xfrm>
            <a:off x="10517424" y="6893075"/>
            <a:ext cx="1522200" cy="12621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b="1" lang="en-US" sz="5000">
                <a:latin typeface="Barlow Condensed"/>
                <a:ea typeface="Barlow Condensed"/>
                <a:cs typeface="Barlow Condensed"/>
                <a:sym typeface="Barlow Condensed"/>
              </a:rPr>
              <a:t>S3</a:t>
            </a:r>
            <a:endParaRPr b="1" sz="5000">
              <a:latin typeface="Barlow Condensed"/>
              <a:ea typeface="Barlow Condensed"/>
              <a:cs typeface="Barlow Condensed"/>
              <a:sym typeface="Barlow Condensed"/>
            </a:endParaRPr>
          </a:p>
        </p:txBody>
      </p:sp>
      <p:sp>
        <p:nvSpPr>
          <p:cNvPr id="509" name="Google Shape;509;p41"/>
          <p:cNvSpPr txBox="1"/>
          <p:nvPr/>
        </p:nvSpPr>
        <p:spPr>
          <a:xfrm>
            <a:off x="12351572" y="6898525"/>
            <a:ext cx="1522200" cy="12621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b="1" lang="en-US" sz="5000">
                <a:latin typeface="Barlow Condensed"/>
                <a:ea typeface="Barlow Condensed"/>
                <a:cs typeface="Barlow Condensed"/>
                <a:sym typeface="Barlow Condensed"/>
              </a:rPr>
              <a:t>S4</a:t>
            </a:r>
            <a:endParaRPr b="1" sz="5000">
              <a:latin typeface="Barlow Condensed"/>
              <a:ea typeface="Barlow Condensed"/>
              <a:cs typeface="Barlow Condensed"/>
              <a:sym typeface="Barlow Condensed"/>
            </a:endParaRPr>
          </a:p>
        </p:txBody>
      </p:sp>
      <p:sp>
        <p:nvSpPr>
          <p:cNvPr id="510" name="Google Shape;510;p41"/>
          <p:cNvSpPr txBox="1"/>
          <p:nvPr/>
        </p:nvSpPr>
        <p:spPr>
          <a:xfrm>
            <a:off x="20263100" y="6105575"/>
            <a:ext cx="3368400" cy="754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700">
                <a:solidFill>
                  <a:schemeClr val="dk1"/>
                </a:solidFill>
                <a:latin typeface="Barlow Condensed"/>
                <a:ea typeface="Barlow Condensed"/>
                <a:cs typeface="Barlow Condensed"/>
                <a:sym typeface="Barlow Condensed"/>
              </a:rPr>
              <a:t>Negative </a:t>
            </a:r>
            <a:r>
              <a:rPr b="1" lang="en-US" sz="3700">
                <a:solidFill>
                  <a:schemeClr val="dk1"/>
                </a:solidFill>
                <a:latin typeface="Barlow Condensed"/>
                <a:ea typeface="Barlow Condensed"/>
                <a:cs typeface="Barlow Condensed"/>
                <a:sym typeface="Barlow Condensed"/>
              </a:rPr>
              <a:t>Intention</a:t>
            </a:r>
            <a:endParaRPr b="1" sz="3700">
              <a:solidFill>
                <a:schemeClr val="dk1"/>
              </a:solidFill>
              <a:latin typeface="Barlow Condensed"/>
              <a:ea typeface="Barlow Condensed"/>
              <a:cs typeface="Barlow Condensed"/>
              <a:sym typeface="Barlow Condensed"/>
            </a:endParaRPr>
          </a:p>
        </p:txBody>
      </p:sp>
      <p:sp>
        <p:nvSpPr>
          <p:cNvPr id="511" name="Google Shape;511;p41"/>
          <p:cNvSpPr txBox="1"/>
          <p:nvPr/>
        </p:nvSpPr>
        <p:spPr>
          <a:xfrm>
            <a:off x="12079475" y="12663025"/>
            <a:ext cx="2524500" cy="754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700">
                <a:solidFill>
                  <a:schemeClr val="dk1"/>
                </a:solidFill>
                <a:latin typeface="Barlow Condensed"/>
                <a:ea typeface="Barlow Condensed"/>
                <a:cs typeface="Barlow Condensed"/>
                <a:sym typeface="Barlow Condensed"/>
              </a:rPr>
              <a:t>Not Useful </a:t>
            </a:r>
            <a:r>
              <a:rPr b="1" lang="en-US" sz="3700">
                <a:solidFill>
                  <a:schemeClr val="dk1"/>
                </a:solidFill>
                <a:latin typeface="Barlow Condensed"/>
                <a:ea typeface="Barlow Condensed"/>
                <a:cs typeface="Barlow Condensed"/>
                <a:sym typeface="Barlow Condensed"/>
              </a:rPr>
              <a:t>AI</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42"/>
          <p:cNvSpPr/>
          <p:nvPr/>
        </p:nvSpPr>
        <p:spPr>
          <a:xfrm>
            <a:off x="12249175" y="-25475"/>
            <a:ext cx="12192000" cy="68775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2"/>
          <p:cNvSpPr/>
          <p:nvPr/>
        </p:nvSpPr>
        <p:spPr>
          <a:xfrm>
            <a:off x="0" y="-25475"/>
            <a:ext cx="12192000" cy="6877500"/>
          </a:xfrm>
          <a:prstGeom prst="rect">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2"/>
          <p:cNvSpPr txBox="1"/>
          <p:nvPr/>
        </p:nvSpPr>
        <p:spPr>
          <a:xfrm>
            <a:off x="488800" y="397600"/>
            <a:ext cx="23895300" cy="1532100"/>
          </a:xfrm>
          <a:prstGeom prst="rect">
            <a:avLst/>
          </a:prstGeom>
          <a:noFill/>
          <a:ln>
            <a:noFill/>
          </a:ln>
        </p:spPr>
        <p:txBody>
          <a:bodyPr anchorCtr="0" anchor="t" bIns="121875" lIns="243800" spcFirstLastPara="1" rIns="243800" wrap="square" tIns="121875">
            <a:noAutofit/>
          </a:bodyPr>
          <a:lstStyle/>
          <a:p>
            <a:pPr indent="0" lvl="0" marL="0" marR="0" rtl="0" algn="l">
              <a:lnSpc>
                <a:spcPct val="100000"/>
              </a:lnSpc>
              <a:spcBef>
                <a:spcPts val="0"/>
              </a:spcBef>
              <a:spcAft>
                <a:spcPts val="0"/>
              </a:spcAft>
              <a:buClr>
                <a:srgbClr val="000000"/>
              </a:buClr>
              <a:buSzPts val="900"/>
              <a:buFont typeface="Roboto Condensed"/>
              <a:buNone/>
            </a:pPr>
            <a:r>
              <a:rPr lang="en-US" sz="7700">
                <a:solidFill>
                  <a:schemeClr val="lt1"/>
                </a:solidFill>
                <a:highlight>
                  <a:schemeClr val="dk1"/>
                </a:highlight>
                <a:latin typeface="Merriweather Black"/>
                <a:ea typeface="Merriweather Black"/>
                <a:cs typeface="Merriweather Black"/>
                <a:sym typeface="Merriweather Black"/>
              </a:rPr>
              <a:t>AI/intention quadrant</a:t>
            </a:r>
            <a:endParaRPr sz="7700">
              <a:solidFill>
                <a:schemeClr val="lt1"/>
              </a:solidFill>
              <a:highlight>
                <a:schemeClr val="dk1"/>
              </a:highlight>
              <a:latin typeface="Merriweather Black"/>
              <a:ea typeface="Merriweather Black"/>
              <a:cs typeface="Merriweather Black"/>
              <a:sym typeface="Merriweather Black"/>
            </a:endParaRPr>
          </a:p>
        </p:txBody>
      </p:sp>
      <p:cxnSp>
        <p:nvCxnSpPr>
          <p:cNvPr id="519" name="Google Shape;519;p42"/>
          <p:cNvCxnSpPr/>
          <p:nvPr/>
        </p:nvCxnSpPr>
        <p:spPr>
          <a:xfrm>
            <a:off x="121533" y="6858267"/>
            <a:ext cx="24109500" cy="0"/>
          </a:xfrm>
          <a:prstGeom prst="straightConnector1">
            <a:avLst/>
          </a:prstGeom>
          <a:noFill/>
          <a:ln cap="flat" cmpd="sng" w="9525">
            <a:solidFill>
              <a:schemeClr val="dk2"/>
            </a:solidFill>
            <a:prstDash val="solid"/>
            <a:round/>
            <a:headEnd len="med" w="med" type="none"/>
            <a:tailEnd len="med" w="med" type="none"/>
          </a:ln>
        </p:spPr>
      </p:cxnSp>
      <p:cxnSp>
        <p:nvCxnSpPr>
          <p:cNvPr id="520" name="Google Shape;520;p42"/>
          <p:cNvCxnSpPr/>
          <p:nvPr/>
        </p:nvCxnSpPr>
        <p:spPr>
          <a:xfrm>
            <a:off x="12192067" y="20267"/>
            <a:ext cx="0" cy="13614300"/>
          </a:xfrm>
          <a:prstGeom prst="straightConnector1">
            <a:avLst/>
          </a:prstGeom>
          <a:noFill/>
          <a:ln cap="flat" cmpd="sng" w="9525">
            <a:solidFill>
              <a:schemeClr val="dk2"/>
            </a:solidFill>
            <a:prstDash val="solid"/>
            <a:round/>
            <a:headEnd len="med" w="med" type="none"/>
            <a:tailEnd len="med" w="med" type="none"/>
          </a:ln>
        </p:spPr>
      </p:cxnSp>
      <p:sp>
        <p:nvSpPr>
          <p:cNvPr id="521" name="Google Shape;521;p42"/>
          <p:cNvSpPr txBox="1"/>
          <p:nvPr/>
        </p:nvSpPr>
        <p:spPr>
          <a:xfrm>
            <a:off x="15977600" y="2135093"/>
            <a:ext cx="8000100" cy="18162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lang="en-US" sz="4300">
                <a:solidFill>
                  <a:schemeClr val="dk1"/>
                </a:solidFill>
                <a:latin typeface="Merriweather Black"/>
                <a:ea typeface="Merriweather Black"/>
                <a:cs typeface="Merriweather Black"/>
                <a:sym typeface="Merriweather Black"/>
              </a:rPr>
              <a:t>F</a:t>
            </a:r>
            <a:r>
              <a:rPr lang="en-US" sz="4300">
                <a:solidFill>
                  <a:schemeClr val="dk1"/>
                </a:solidFill>
                <a:latin typeface="Merriweather Black"/>
                <a:ea typeface="Merriweather Black"/>
                <a:cs typeface="Merriweather Black"/>
                <a:sym typeface="Merriweather Black"/>
              </a:rPr>
              <a:t>ind a better strategy to convince a user to adopt. </a:t>
            </a:r>
            <a:endParaRPr sz="4300">
              <a:solidFill>
                <a:schemeClr val="dk1"/>
              </a:solidFill>
              <a:latin typeface="Merriweather Black"/>
              <a:ea typeface="Merriweather Black"/>
              <a:cs typeface="Merriweather Black"/>
              <a:sym typeface="Merriweather Black"/>
            </a:endParaRPr>
          </a:p>
        </p:txBody>
      </p:sp>
      <p:cxnSp>
        <p:nvCxnSpPr>
          <p:cNvPr id="522" name="Google Shape;522;p42"/>
          <p:cNvCxnSpPr/>
          <p:nvPr/>
        </p:nvCxnSpPr>
        <p:spPr>
          <a:xfrm rot="10800000">
            <a:off x="12198125" y="615625"/>
            <a:ext cx="45000" cy="12801600"/>
          </a:xfrm>
          <a:prstGeom prst="straightConnector1">
            <a:avLst/>
          </a:prstGeom>
          <a:noFill/>
          <a:ln cap="flat" cmpd="sng" w="114300">
            <a:solidFill>
              <a:schemeClr val="dk2"/>
            </a:solidFill>
            <a:prstDash val="solid"/>
            <a:round/>
            <a:headEnd len="med" w="med" type="none"/>
            <a:tailEnd len="med" w="med" type="triangle"/>
          </a:ln>
        </p:spPr>
      </p:cxnSp>
      <p:cxnSp>
        <p:nvCxnSpPr>
          <p:cNvPr id="523" name="Google Shape;523;p42"/>
          <p:cNvCxnSpPr/>
          <p:nvPr/>
        </p:nvCxnSpPr>
        <p:spPr>
          <a:xfrm rot="5400000">
            <a:off x="12179002" y="-4554727"/>
            <a:ext cx="45000" cy="22860000"/>
          </a:xfrm>
          <a:prstGeom prst="straightConnector1">
            <a:avLst/>
          </a:prstGeom>
          <a:noFill/>
          <a:ln cap="flat" cmpd="sng" w="114300">
            <a:solidFill>
              <a:schemeClr val="dk2"/>
            </a:solidFill>
            <a:prstDash val="solid"/>
            <a:round/>
            <a:headEnd len="med" w="med" type="none"/>
            <a:tailEnd len="med" w="med" type="triangle"/>
          </a:ln>
        </p:spPr>
      </p:cxnSp>
      <p:sp>
        <p:nvSpPr>
          <p:cNvPr id="524" name="Google Shape;524;p42"/>
          <p:cNvSpPr txBox="1"/>
          <p:nvPr/>
        </p:nvSpPr>
        <p:spPr>
          <a:xfrm>
            <a:off x="10951528" y="5521475"/>
            <a:ext cx="1011900" cy="12621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b="1" lang="en-US" sz="5000">
                <a:latin typeface="Barlow Condensed"/>
                <a:ea typeface="Barlow Condensed"/>
                <a:cs typeface="Barlow Condensed"/>
                <a:sym typeface="Barlow Condensed"/>
              </a:rPr>
              <a:t>S1</a:t>
            </a:r>
            <a:endParaRPr b="1" sz="5000">
              <a:latin typeface="Barlow Condensed"/>
              <a:ea typeface="Barlow Condensed"/>
              <a:cs typeface="Barlow Condensed"/>
              <a:sym typeface="Barlow Condensed"/>
            </a:endParaRPr>
          </a:p>
        </p:txBody>
      </p:sp>
      <p:sp>
        <p:nvSpPr>
          <p:cNvPr id="525" name="Google Shape;525;p42"/>
          <p:cNvSpPr txBox="1"/>
          <p:nvPr/>
        </p:nvSpPr>
        <p:spPr>
          <a:xfrm>
            <a:off x="12351572" y="5526925"/>
            <a:ext cx="1522200" cy="12621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b="1" lang="en-US" sz="5000">
                <a:latin typeface="Barlow Condensed"/>
                <a:ea typeface="Barlow Condensed"/>
                <a:cs typeface="Barlow Condensed"/>
                <a:sym typeface="Barlow Condensed"/>
              </a:rPr>
              <a:t>S2</a:t>
            </a:r>
            <a:endParaRPr b="1" sz="5000">
              <a:latin typeface="Barlow Condensed"/>
              <a:ea typeface="Barlow Condensed"/>
              <a:cs typeface="Barlow Condensed"/>
              <a:sym typeface="Barlow Condensed"/>
            </a:endParaRPr>
          </a:p>
        </p:txBody>
      </p:sp>
      <p:sp>
        <p:nvSpPr>
          <p:cNvPr id="526" name="Google Shape;526;p42"/>
          <p:cNvSpPr txBox="1"/>
          <p:nvPr/>
        </p:nvSpPr>
        <p:spPr>
          <a:xfrm>
            <a:off x="1321975" y="6241825"/>
            <a:ext cx="3368400" cy="754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700">
                <a:solidFill>
                  <a:schemeClr val="dk1"/>
                </a:solidFill>
                <a:latin typeface="Barlow Condensed"/>
                <a:ea typeface="Barlow Condensed"/>
                <a:cs typeface="Barlow Condensed"/>
                <a:sym typeface="Barlow Condensed"/>
              </a:rPr>
              <a:t>Positive Intention</a:t>
            </a:r>
            <a:endParaRPr b="1" sz="3700">
              <a:solidFill>
                <a:schemeClr val="dk1"/>
              </a:solidFill>
              <a:latin typeface="Barlow Condensed"/>
              <a:ea typeface="Barlow Condensed"/>
              <a:cs typeface="Barlow Condensed"/>
              <a:sym typeface="Barlow Condensed"/>
            </a:endParaRPr>
          </a:p>
        </p:txBody>
      </p:sp>
      <p:sp>
        <p:nvSpPr>
          <p:cNvPr id="527" name="Google Shape;527;p42"/>
          <p:cNvSpPr txBox="1"/>
          <p:nvPr/>
        </p:nvSpPr>
        <p:spPr>
          <a:xfrm>
            <a:off x="12135275" y="1291875"/>
            <a:ext cx="1761600" cy="754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700">
                <a:solidFill>
                  <a:schemeClr val="dk1"/>
                </a:solidFill>
                <a:latin typeface="Barlow Condensed"/>
                <a:ea typeface="Barlow Condensed"/>
                <a:cs typeface="Barlow Condensed"/>
                <a:sym typeface="Barlow Condensed"/>
              </a:rPr>
              <a:t>Useful AI</a:t>
            </a:r>
            <a:endParaRPr/>
          </a:p>
        </p:txBody>
      </p:sp>
      <p:sp>
        <p:nvSpPr>
          <p:cNvPr id="528" name="Google Shape;528;p42"/>
          <p:cNvSpPr txBox="1"/>
          <p:nvPr/>
        </p:nvSpPr>
        <p:spPr>
          <a:xfrm>
            <a:off x="10517424" y="6893075"/>
            <a:ext cx="1522200" cy="12621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b="1" lang="en-US" sz="5000">
                <a:latin typeface="Barlow Condensed"/>
                <a:ea typeface="Barlow Condensed"/>
                <a:cs typeface="Barlow Condensed"/>
                <a:sym typeface="Barlow Condensed"/>
              </a:rPr>
              <a:t>S3</a:t>
            </a:r>
            <a:endParaRPr b="1" sz="5000">
              <a:latin typeface="Barlow Condensed"/>
              <a:ea typeface="Barlow Condensed"/>
              <a:cs typeface="Barlow Condensed"/>
              <a:sym typeface="Barlow Condensed"/>
            </a:endParaRPr>
          </a:p>
        </p:txBody>
      </p:sp>
      <p:sp>
        <p:nvSpPr>
          <p:cNvPr id="529" name="Google Shape;529;p42"/>
          <p:cNvSpPr txBox="1"/>
          <p:nvPr/>
        </p:nvSpPr>
        <p:spPr>
          <a:xfrm>
            <a:off x="12351572" y="6898525"/>
            <a:ext cx="1522200" cy="12621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b="1" lang="en-US" sz="5000">
                <a:latin typeface="Barlow Condensed"/>
                <a:ea typeface="Barlow Condensed"/>
                <a:cs typeface="Barlow Condensed"/>
                <a:sym typeface="Barlow Condensed"/>
              </a:rPr>
              <a:t>S4</a:t>
            </a:r>
            <a:endParaRPr b="1" sz="5000">
              <a:latin typeface="Barlow Condensed"/>
              <a:ea typeface="Barlow Condensed"/>
              <a:cs typeface="Barlow Condensed"/>
              <a:sym typeface="Barlow Condensed"/>
            </a:endParaRPr>
          </a:p>
        </p:txBody>
      </p:sp>
      <p:sp>
        <p:nvSpPr>
          <p:cNvPr id="530" name="Google Shape;530;p42"/>
          <p:cNvSpPr txBox="1"/>
          <p:nvPr/>
        </p:nvSpPr>
        <p:spPr>
          <a:xfrm>
            <a:off x="20263100" y="6105575"/>
            <a:ext cx="3368400" cy="754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700">
                <a:solidFill>
                  <a:schemeClr val="dk1"/>
                </a:solidFill>
                <a:latin typeface="Barlow Condensed"/>
                <a:ea typeface="Barlow Condensed"/>
                <a:cs typeface="Barlow Condensed"/>
                <a:sym typeface="Barlow Condensed"/>
              </a:rPr>
              <a:t>Negative Intention</a:t>
            </a:r>
            <a:endParaRPr b="1" sz="3700">
              <a:solidFill>
                <a:schemeClr val="dk1"/>
              </a:solidFill>
              <a:latin typeface="Barlow Condensed"/>
              <a:ea typeface="Barlow Condensed"/>
              <a:cs typeface="Barlow Condensed"/>
              <a:sym typeface="Barlow Condensed"/>
            </a:endParaRPr>
          </a:p>
        </p:txBody>
      </p:sp>
      <p:sp>
        <p:nvSpPr>
          <p:cNvPr id="531" name="Google Shape;531;p42"/>
          <p:cNvSpPr txBox="1"/>
          <p:nvPr/>
        </p:nvSpPr>
        <p:spPr>
          <a:xfrm>
            <a:off x="507700" y="2135093"/>
            <a:ext cx="8000100" cy="18162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4300">
                <a:latin typeface="Merriweather"/>
                <a:ea typeface="Merriweather"/>
                <a:cs typeface="Merriweather"/>
                <a:sym typeface="Merriweather"/>
              </a:rPr>
              <a:t>The most promising tool.</a:t>
            </a:r>
            <a:endParaRPr sz="4300">
              <a:latin typeface="Merriweather"/>
              <a:ea typeface="Merriweather"/>
              <a:cs typeface="Merriweather"/>
              <a:sym typeface="Merriweather"/>
            </a:endParaRPr>
          </a:p>
          <a:p>
            <a:pPr indent="0" lvl="0" marL="0" rtl="0" algn="l">
              <a:spcBef>
                <a:spcPts val="0"/>
              </a:spcBef>
              <a:spcAft>
                <a:spcPts val="0"/>
              </a:spcAft>
              <a:buNone/>
            </a:pPr>
            <a:r>
              <a:rPr lang="en-US" sz="4300">
                <a:latin typeface="Merriweather"/>
                <a:ea typeface="Merriweather"/>
                <a:cs typeface="Merriweather"/>
                <a:sym typeface="Merriweather"/>
              </a:rPr>
              <a:t>Likely to be adopted.</a:t>
            </a:r>
            <a:endParaRPr sz="3700"/>
          </a:p>
        </p:txBody>
      </p:sp>
      <p:sp>
        <p:nvSpPr>
          <p:cNvPr id="532" name="Google Shape;532;p42"/>
          <p:cNvSpPr txBox="1"/>
          <p:nvPr/>
        </p:nvSpPr>
        <p:spPr>
          <a:xfrm>
            <a:off x="12079475" y="12663025"/>
            <a:ext cx="2524500" cy="754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700">
                <a:solidFill>
                  <a:schemeClr val="dk1"/>
                </a:solidFill>
                <a:latin typeface="Barlow Condensed"/>
                <a:ea typeface="Barlow Condensed"/>
                <a:cs typeface="Barlow Condensed"/>
                <a:sym typeface="Barlow Condensed"/>
              </a:rPr>
              <a:t>Not Useful AI</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43"/>
          <p:cNvSpPr/>
          <p:nvPr/>
        </p:nvSpPr>
        <p:spPr>
          <a:xfrm>
            <a:off x="-5975" y="6932975"/>
            <a:ext cx="12192000" cy="68775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3"/>
          <p:cNvSpPr/>
          <p:nvPr/>
        </p:nvSpPr>
        <p:spPr>
          <a:xfrm>
            <a:off x="12249175" y="-25475"/>
            <a:ext cx="12192000" cy="68775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3"/>
          <p:cNvSpPr/>
          <p:nvPr/>
        </p:nvSpPr>
        <p:spPr>
          <a:xfrm>
            <a:off x="0" y="-25475"/>
            <a:ext cx="12192000" cy="6877500"/>
          </a:xfrm>
          <a:prstGeom prst="rect">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3"/>
          <p:cNvSpPr txBox="1"/>
          <p:nvPr/>
        </p:nvSpPr>
        <p:spPr>
          <a:xfrm>
            <a:off x="488800" y="397600"/>
            <a:ext cx="23895300" cy="1532100"/>
          </a:xfrm>
          <a:prstGeom prst="rect">
            <a:avLst/>
          </a:prstGeom>
          <a:noFill/>
          <a:ln>
            <a:noFill/>
          </a:ln>
        </p:spPr>
        <p:txBody>
          <a:bodyPr anchorCtr="0" anchor="t" bIns="121875" lIns="243800" spcFirstLastPara="1" rIns="243800" wrap="square" tIns="121875">
            <a:noAutofit/>
          </a:bodyPr>
          <a:lstStyle/>
          <a:p>
            <a:pPr indent="0" lvl="0" marL="0" marR="0" rtl="0" algn="l">
              <a:lnSpc>
                <a:spcPct val="100000"/>
              </a:lnSpc>
              <a:spcBef>
                <a:spcPts val="0"/>
              </a:spcBef>
              <a:spcAft>
                <a:spcPts val="0"/>
              </a:spcAft>
              <a:buClr>
                <a:srgbClr val="000000"/>
              </a:buClr>
              <a:buSzPts val="900"/>
              <a:buFont typeface="Roboto Condensed"/>
              <a:buNone/>
            </a:pPr>
            <a:r>
              <a:rPr lang="en-US" sz="7700">
                <a:solidFill>
                  <a:schemeClr val="lt1"/>
                </a:solidFill>
                <a:highlight>
                  <a:schemeClr val="dk1"/>
                </a:highlight>
                <a:latin typeface="Merriweather Black"/>
                <a:ea typeface="Merriweather Black"/>
                <a:cs typeface="Merriweather Black"/>
                <a:sym typeface="Merriweather Black"/>
              </a:rPr>
              <a:t>AI/intention quadrant</a:t>
            </a:r>
            <a:endParaRPr sz="7700">
              <a:solidFill>
                <a:schemeClr val="lt1"/>
              </a:solidFill>
              <a:highlight>
                <a:schemeClr val="dk1"/>
              </a:highlight>
              <a:latin typeface="Merriweather Black"/>
              <a:ea typeface="Merriweather Black"/>
              <a:cs typeface="Merriweather Black"/>
              <a:sym typeface="Merriweather Black"/>
            </a:endParaRPr>
          </a:p>
        </p:txBody>
      </p:sp>
      <p:cxnSp>
        <p:nvCxnSpPr>
          <p:cNvPr id="541" name="Google Shape;541;p43"/>
          <p:cNvCxnSpPr/>
          <p:nvPr/>
        </p:nvCxnSpPr>
        <p:spPr>
          <a:xfrm>
            <a:off x="121533" y="6858267"/>
            <a:ext cx="24109500" cy="0"/>
          </a:xfrm>
          <a:prstGeom prst="straightConnector1">
            <a:avLst/>
          </a:prstGeom>
          <a:noFill/>
          <a:ln cap="flat" cmpd="sng" w="9525">
            <a:solidFill>
              <a:schemeClr val="dk2"/>
            </a:solidFill>
            <a:prstDash val="solid"/>
            <a:round/>
            <a:headEnd len="med" w="med" type="none"/>
            <a:tailEnd len="med" w="med" type="none"/>
          </a:ln>
        </p:spPr>
      </p:cxnSp>
      <p:cxnSp>
        <p:nvCxnSpPr>
          <p:cNvPr id="542" name="Google Shape;542;p43"/>
          <p:cNvCxnSpPr/>
          <p:nvPr/>
        </p:nvCxnSpPr>
        <p:spPr>
          <a:xfrm>
            <a:off x="12192067" y="20267"/>
            <a:ext cx="0" cy="13614300"/>
          </a:xfrm>
          <a:prstGeom prst="straightConnector1">
            <a:avLst/>
          </a:prstGeom>
          <a:noFill/>
          <a:ln cap="flat" cmpd="sng" w="9525">
            <a:solidFill>
              <a:schemeClr val="dk2"/>
            </a:solidFill>
            <a:prstDash val="solid"/>
            <a:round/>
            <a:headEnd len="med" w="med" type="none"/>
            <a:tailEnd len="med" w="med" type="none"/>
          </a:ln>
        </p:spPr>
      </p:cxnSp>
      <p:sp>
        <p:nvSpPr>
          <p:cNvPr id="543" name="Google Shape;543;p43"/>
          <p:cNvSpPr txBox="1"/>
          <p:nvPr/>
        </p:nvSpPr>
        <p:spPr>
          <a:xfrm>
            <a:off x="508300" y="10930600"/>
            <a:ext cx="8000100" cy="24780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4300">
                <a:solidFill>
                  <a:schemeClr val="dk1"/>
                </a:solidFill>
                <a:latin typeface="Merriweather Black"/>
                <a:ea typeface="Merriweather Black"/>
                <a:cs typeface="Merriweather Black"/>
                <a:sym typeface="Merriweather Black"/>
              </a:rPr>
              <a:t>Find a more </a:t>
            </a:r>
            <a:r>
              <a:rPr lang="en-US" sz="4300">
                <a:solidFill>
                  <a:schemeClr val="dk1"/>
                </a:solidFill>
                <a:latin typeface="Merriweather Black"/>
                <a:ea typeface="Merriweather Black"/>
                <a:cs typeface="Merriweather Black"/>
                <a:sym typeface="Merriweather Black"/>
              </a:rPr>
              <a:t>reasonable</a:t>
            </a:r>
            <a:r>
              <a:rPr lang="en-US" sz="4300">
                <a:solidFill>
                  <a:schemeClr val="dk1"/>
                </a:solidFill>
                <a:latin typeface="Merriweather Black"/>
                <a:ea typeface="Merriweather Black"/>
                <a:cs typeface="Merriweather Black"/>
                <a:sym typeface="Merriweather Black"/>
              </a:rPr>
              <a:t> automation scope for </a:t>
            </a:r>
            <a:r>
              <a:rPr lang="en-US" sz="4300">
                <a:solidFill>
                  <a:schemeClr val="dk1"/>
                </a:solidFill>
                <a:latin typeface="Merriweather Black"/>
                <a:ea typeface="Merriweather Black"/>
                <a:cs typeface="Merriweather Black"/>
                <a:sym typeface="Merriweather Black"/>
              </a:rPr>
              <a:t>AIs first.</a:t>
            </a:r>
            <a:endParaRPr b="1" sz="3700"/>
          </a:p>
        </p:txBody>
      </p:sp>
      <p:cxnSp>
        <p:nvCxnSpPr>
          <p:cNvPr id="544" name="Google Shape;544;p43"/>
          <p:cNvCxnSpPr/>
          <p:nvPr/>
        </p:nvCxnSpPr>
        <p:spPr>
          <a:xfrm rot="10800000">
            <a:off x="12198125" y="615625"/>
            <a:ext cx="45000" cy="12801600"/>
          </a:xfrm>
          <a:prstGeom prst="straightConnector1">
            <a:avLst/>
          </a:prstGeom>
          <a:noFill/>
          <a:ln cap="flat" cmpd="sng" w="114300">
            <a:solidFill>
              <a:schemeClr val="dk2"/>
            </a:solidFill>
            <a:prstDash val="solid"/>
            <a:round/>
            <a:headEnd len="med" w="med" type="none"/>
            <a:tailEnd len="med" w="med" type="triangle"/>
          </a:ln>
        </p:spPr>
      </p:cxnSp>
      <p:cxnSp>
        <p:nvCxnSpPr>
          <p:cNvPr id="545" name="Google Shape;545;p43"/>
          <p:cNvCxnSpPr/>
          <p:nvPr/>
        </p:nvCxnSpPr>
        <p:spPr>
          <a:xfrm rot="5400000">
            <a:off x="12179002" y="-4554727"/>
            <a:ext cx="45000" cy="22860000"/>
          </a:xfrm>
          <a:prstGeom prst="straightConnector1">
            <a:avLst/>
          </a:prstGeom>
          <a:noFill/>
          <a:ln cap="flat" cmpd="sng" w="114300">
            <a:solidFill>
              <a:schemeClr val="dk2"/>
            </a:solidFill>
            <a:prstDash val="solid"/>
            <a:round/>
            <a:headEnd len="med" w="med" type="none"/>
            <a:tailEnd len="med" w="med" type="triangle"/>
          </a:ln>
        </p:spPr>
      </p:cxnSp>
      <p:sp>
        <p:nvSpPr>
          <p:cNvPr id="546" name="Google Shape;546;p43"/>
          <p:cNvSpPr txBox="1"/>
          <p:nvPr/>
        </p:nvSpPr>
        <p:spPr>
          <a:xfrm>
            <a:off x="10951528" y="5521475"/>
            <a:ext cx="1011900" cy="12621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b="1" lang="en-US" sz="5000">
                <a:latin typeface="Barlow Condensed"/>
                <a:ea typeface="Barlow Condensed"/>
                <a:cs typeface="Barlow Condensed"/>
                <a:sym typeface="Barlow Condensed"/>
              </a:rPr>
              <a:t>S1</a:t>
            </a:r>
            <a:endParaRPr b="1" sz="5000">
              <a:latin typeface="Barlow Condensed"/>
              <a:ea typeface="Barlow Condensed"/>
              <a:cs typeface="Barlow Condensed"/>
              <a:sym typeface="Barlow Condensed"/>
            </a:endParaRPr>
          </a:p>
        </p:txBody>
      </p:sp>
      <p:sp>
        <p:nvSpPr>
          <p:cNvPr id="547" name="Google Shape;547;p43"/>
          <p:cNvSpPr txBox="1"/>
          <p:nvPr/>
        </p:nvSpPr>
        <p:spPr>
          <a:xfrm>
            <a:off x="12351572" y="5526925"/>
            <a:ext cx="1522200" cy="12621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b="1" lang="en-US" sz="5000">
                <a:latin typeface="Barlow Condensed"/>
                <a:ea typeface="Barlow Condensed"/>
                <a:cs typeface="Barlow Condensed"/>
                <a:sym typeface="Barlow Condensed"/>
              </a:rPr>
              <a:t>S2</a:t>
            </a:r>
            <a:endParaRPr b="1" sz="5000">
              <a:latin typeface="Barlow Condensed"/>
              <a:ea typeface="Barlow Condensed"/>
              <a:cs typeface="Barlow Condensed"/>
              <a:sym typeface="Barlow Condensed"/>
            </a:endParaRPr>
          </a:p>
        </p:txBody>
      </p:sp>
      <p:sp>
        <p:nvSpPr>
          <p:cNvPr id="548" name="Google Shape;548;p43"/>
          <p:cNvSpPr txBox="1"/>
          <p:nvPr/>
        </p:nvSpPr>
        <p:spPr>
          <a:xfrm>
            <a:off x="1321975" y="6241825"/>
            <a:ext cx="3368400" cy="754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700">
                <a:solidFill>
                  <a:schemeClr val="dk1"/>
                </a:solidFill>
                <a:latin typeface="Barlow Condensed"/>
                <a:ea typeface="Barlow Condensed"/>
                <a:cs typeface="Barlow Condensed"/>
                <a:sym typeface="Barlow Condensed"/>
              </a:rPr>
              <a:t>Positive Intention</a:t>
            </a:r>
            <a:endParaRPr b="1" sz="3700">
              <a:solidFill>
                <a:schemeClr val="dk1"/>
              </a:solidFill>
              <a:latin typeface="Barlow Condensed"/>
              <a:ea typeface="Barlow Condensed"/>
              <a:cs typeface="Barlow Condensed"/>
              <a:sym typeface="Barlow Condensed"/>
            </a:endParaRPr>
          </a:p>
        </p:txBody>
      </p:sp>
      <p:sp>
        <p:nvSpPr>
          <p:cNvPr id="549" name="Google Shape;549;p43"/>
          <p:cNvSpPr txBox="1"/>
          <p:nvPr/>
        </p:nvSpPr>
        <p:spPr>
          <a:xfrm>
            <a:off x="12135275" y="1291875"/>
            <a:ext cx="1761600" cy="754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700">
                <a:solidFill>
                  <a:schemeClr val="dk1"/>
                </a:solidFill>
                <a:latin typeface="Barlow Condensed"/>
                <a:ea typeface="Barlow Condensed"/>
                <a:cs typeface="Barlow Condensed"/>
                <a:sym typeface="Barlow Condensed"/>
              </a:rPr>
              <a:t>Useful AI</a:t>
            </a:r>
            <a:endParaRPr/>
          </a:p>
        </p:txBody>
      </p:sp>
      <p:sp>
        <p:nvSpPr>
          <p:cNvPr id="550" name="Google Shape;550;p43"/>
          <p:cNvSpPr txBox="1"/>
          <p:nvPr/>
        </p:nvSpPr>
        <p:spPr>
          <a:xfrm>
            <a:off x="10517424" y="6893075"/>
            <a:ext cx="1522200" cy="12621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b="1" lang="en-US" sz="5000">
                <a:latin typeface="Barlow Condensed"/>
                <a:ea typeface="Barlow Condensed"/>
                <a:cs typeface="Barlow Condensed"/>
                <a:sym typeface="Barlow Condensed"/>
              </a:rPr>
              <a:t>S3</a:t>
            </a:r>
            <a:endParaRPr b="1" sz="5000">
              <a:latin typeface="Barlow Condensed"/>
              <a:ea typeface="Barlow Condensed"/>
              <a:cs typeface="Barlow Condensed"/>
              <a:sym typeface="Barlow Condensed"/>
            </a:endParaRPr>
          </a:p>
        </p:txBody>
      </p:sp>
      <p:sp>
        <p:nvSpPr>
          <p:cNvPr id="551" name="Google Shape;551;p43"/>
          <p:cNvSpPr txBox="1"/>
          <p:nvPr/>
        </p:nvSpPr>
        <p:spPr>
          <a:xfrm>
            <a:off x="12351572" y="6898525"/>
            <a:ext cx="1522200" cy="12621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b="1" lang="en-US" sz="5000">
                <a:latin typeface="Barlow Condensed"/>
                <a:ea typeface="Barlow Condensed"/>
                <a:cs typeface="Barlow Condensed"/>
                <a:sym typeface="Barlow Condensed"/>
              </a:rPr>
              <a:t>S4</a:t>
            </a:r>
            <a:endParaRPr b="1" sz="5000">
              <a:latin typeface="Barlow Condensed"/>
              <a:ea typeface="Barlow Condensed"/>
              <a:cs typeface="Barlow Condensed"/>
              <a:sym typeface="Barlow Condensed"/>
            </a:endParaRPr>
          </a:p>
        </p:txBody>
      </p:sp>
      <p:sp>
        <p:nvSpPr>
          <p:cNvPr id="552" name="Google Shape;552;p43"/>
          <p:cNvSpPr txBox="1"/>
          <p:nvPr/>
        </p:nvSpPr>
        <p:spPr>
          <a:xfrm>
            <a:off x="20263100" y="6105575"/>
            <a:ext cx="3368400" cy="754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700">
                <a:solidFill>
                  <a:schemeClr val="dk1"/>
                </a:solidFill>
                <a:latin typeface="Barlow Condensed"/>
                <a:ea typeface="Barlow Condensed"/>
                <a:cs typeface="Barlow Condensed"/>
                <a:sym typeface="Barlow Condensed"/>
              </a:rPr>
              <a:t>Negative Intention</a:t>
            </a:r>
            <a:endParaRPr b="1" sz="3700">
              <a:solidFill>
                <a:schemeClr val="dk1"/>
              </a:solidFill>
              <a:latin typeface="Barlow Condensed"/>
              <a:ea typeface="Barlow Condensed"/>
              <a:cs typeface="Barlow Condensed"/>
              <a:sym typeface="Barlow Condensed"/>
            </a:endParaRPr>
          </a:p>
        </p:txBody>
      </p:sp>
      <p:sp>
        <p:nvSpPr>
          <p:cNvPr id="553" name="Google Shape;553;p43"/>
          <p:cNvSpPr txBox="1"/>
          <p:nvPr/>
        </p:nvSpPr>
        <p:spPr>
          <a:xfrm>
            <a:off x="507700" y="2135093"/>
            <a:ext cx="8000100" cy="18162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4300">
                <a:latin typeface="Merriweather"/>
                <a:ea typeface="Merriweather"/>
                <a:cs typeface="Merriweather"/>
                <a:sym typeface="Merriweather"/>
              </a:rPr>
              <a:t>The most promising tool.</a:t>
            </a:r>
            <a:endParaRPr sz="4300">
              <a:latin typeface="Merriweather"/>
              <a:ea typeface="Merriweather"/>
              <a:cs typeface="Merriweather"/>
              <a:sym typeface="Merriweather"/>
            </a:endParaRPr>
          </a:p>
          <a:p>
            <a:pPr indent="0" lvl="0" marL="0" rtl="0" algn="l">
              <a:spcBef>
                <a:spcPts val="0"/>
              </a:spcBef>
              <a:spcAft>
                <a:spcPts val="0"/>
              </a:spcAft>
              <a:buNone/>
            </a:pPr>
            <a:r>
              <a:rPr lang="en-US" sz="4300">
                <a:latin typeface="Merriweather"/>
                <a:ea typeface="Merriweather"/>
                <a:cs typeface="Merriweather"/>
                <a:sym typeface="Merriweather"/>
              </a:rPr>
              <a:t>Likely to be adopted.</a:t>
            </a:r>
            <a:endParaRPr sz="3700"/>
          </a:p>
        </p:txBody>
      </p:sp>
      <p:sp>
        <p:nvSpPr>
          <p:cNvPr id="554" name="Google Shape;554;p43"/>
          <p:cNvSpPr txBox="1"/>
          <p:nvPr/>
        </p:nvSpPr>
        <p:spPr>
          <a:xfrm>
            <a:off x="15977600" y="2135093"/>
            <a:ext cx="8000100" cy="18162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lang="en-US" sz="4300">
                <a:solidFill>
                  <a:schemeClr val="dk1"/>
                </a:solidFill>
                <a:latin typeface="Merriweather"/>
                <a:ea typeface="Merriweather"/>
                <a:cs typeface="Merriweather"/>
                <a:sym typeface="Merriweather"/>
              </a:rPr>
              <a:t>Find a better strategy to convince a user to adopt. </a:t>
            </a:r>
            <a:endParaRPr sz="4300">
              <a:solidFill>
                <a:schemeClr val="dk1"/>
              </a:solidFill>
              <a:latin typeface="Merriweather"/>
              <a:ea typeface="Merriweather"/>
              <a:cs typeface="Merriweather"/>
              <a:sym typeface="Merriweather"/>
            </a:endParaRPr>
          </a:p>
        </p:txBody>
      </p:sp>
      <p:sp>
        <p:nvSpPr>
          <p:cNvPr id="555" name="Google Shape;555;p43"/>
          <p:cNvSpPr txBox="1"/>
          <p:nvPr/>
        </p:nvSpPr>
        <p:spPr>
          <a:xfrm>
            <a:off x="12079475" y="12663025"/>
            <a:ext cx="2524500" cy="754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700">
                <a:solidFill>
                  <a:schemeClr val="dk1"/>
                </a:solidFill>
                <a:latin typeface="Barlow Condensed"/>
                <a:ea typeface="Barlow Condensed"/>
                <a:cs typeface="Barlow Condensed"/>
                <a:sym typeface="Barlow Condensed"/>
              </a:rPr>
              <a:t>Not Useful AI</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Problems in AI-</a:t>
            </a:r>
            <a:r>
              <a:rPr lang="en-US" sz="7700">
                <a:solidFill>
                  <a:srgbClr val="FFFFFF"/>
                </a:solidFill>
                <a:highlight>
                  <a:srgbClr val="000000"/>
                </a:highlight>
                <a:latin typeface="Merriweather Black"/>
                <a:ea typeface="Merriweather Black"/>
                <a:cs typeface="Merriweather Black"/>
                <a:sym typeface="Merriweather Black"/>
              </a:rPr>
              <a:t>assistant</a:t>
            </a:r>
            <a:r>
              <a:rPr lang="en-US" sz="7700">
                <a:solidFill>
                  <a:srgbClr val="FFFFFF"/>
                </a:solidFill>
                <a:highlight>
                  <a:srgbClr val="000000"/>
                </a:highlight>
                <a:latin typeface="Merriweather Black"/>
                <a:ea typeface="Merriweather Black"/>
                <a:cs typeface="Merriweather Black"/>
                <a:sym typeface="Merriweather Black"/>
              </a:rPr>
              <a:t> Drawing</a:t>
            </a:r>
            <a:endParaRPr sz="7700">
              <a:solidFill>
                <a:srgbClr val="FFFFFF"/>
              </a:solidFill>
              <a:highlight>
                <a:srgbClr val="000000"/>
              </a:highlight>
              <a:latin typeface="Merriweather Black"/>
              <a:ea typeface="Merriweather Black"/>
              <a:cs typeface="Merriweather Black"/>
              <a:sym typeface="Merriweather Black"/>
            </a:endParaRPr>
          </a:p>
        </p:txBody>
      </p:sp>
      <p:grpSp>
        <p:nvGrpSpPr>
          <p:cNvPr id="92" name="Google Shape;92;p17"/>
          <p:cNvGrpSpPr/>
          <p:nvPr/>
        </p:nvGrpSpPr>
        <p:grpSpPr>
          <a:xfrm>
            <a:off x="11391465" y="2625263"/>
            <a:ext cx="11582833" cy="3690762"/>
            <a:chOff x="11914678" y="3671700"/>
            <a:chExt cx="11582833" cy="3690762"/>
          </a:xfrm>
        </p:grpSpPr>
        <p:pic>
          <p:nvPicPr>
            <p:cNvPr id="93" name="Google Shape;93;p17"/>
            <p:cNvPicPr preferRelativeResize="0"/>
            <p:nvPr/>
          </p:nvPicPr>
          <p:blipFill>
            <a:blip r:embed="rId3">
              <a:alphaModFix/>
            </a:blip>
            <a:stretch>
              <a:fillRect/>
            </a:stretch>
          </p:blipFill>
          <p:spPr>
            <a:xfrm>
              <a:off x="11914678" y="4110438"/>
              <a:ext cx="11582833" cy="3252025"/>
            </a:xfrm>
            <a:prstGeom prst="rect">
              <a:avLst/>
            </a:prstGeom>
            <a:noFill/>
            <a:ln>
              <a:noFill/>
            </a:ln>
          </p:spPr>
        </p:pic>
        <p:sp>
          <p:nvSpPr>
            <p:cNvPr id="94" name="Google Shape;94;p17"/>
            <p:cNvSpPr txBox="1"/>
            <p:nvPr/>
          </p:nvSpPr>
          <p:spPr>
            <a:xfrm>
              <a:off x="15822750" y="3671700"/>
              <a:ext cx="477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chemeClr val="dk1"/>
                  </a:solidFill>
                  <a:highlight>
                    <a:srgbClr val="FFFFFF"/>
                  </a:highlight>
                  <a:latin typeface="Glegoo"/>
                  <a:ea typeface="Glegoo"/>
                  <a:cs typeface="Glegoo"/>
                  <a:sym typeface="Glegoo"/>
                </a:rPr>
                <a:t>[Zhang  et al. 2020]</a:t>
              </a:r>
              <a:endParaRPr b="1" sz="3000">
                <a:latin typeface="Glegoo"/>
                <a:ea typeface="Glegoo"/>
                <a:cs typeface="Glegoo"/>
                <a:sym typeface="Glegoo"/>
              </a:endParaRPr>
            </a:p>
          </p:txBody>
        </p:sp>
      </p:grpSp>
      <p:grpSp>
        <p:nvGrpSpPr>
          <p:cNvPr id="95" name="Google Shape;95;p17"/>
          <p:cNvGrpSpPr/>
          <p:nvPr/>
        </p:nvGrpSpPr>
        <p:grpSpPr>
          <a:xfrm>
            <a:off x="17491250" y="10535025"/>
            <a:ext cx="6454749" cy="2964545"/>
            <a:chOff x="2550650" y="8818325"/>
            <a:chExt cx="6454749" cy="2964545"/>
          </a:xfrm>
        </p:grpSpPr>
        <p:pic>
          <p:nvPicPr>
            <p:cNvPr id="96" name="Google Shape;96;p17"/>
            <p:cNvPicPr preferRelativeResize="0"/>
            <p:nvPr/>
          </p:nvPicPr>
          <p:blipFill>
            <a:blip r:embed="rId4">
              <a:alphaModFix/>
            </a:blip>
            <a:stretch>
              <a:fillRect/>
            </a:stretch>
          </p:blipFill>
          <p:spPr>
            <a:xfrm>
              <a:off x="2550650" y="9464820"/>
              <a:ext cx="6454749" cy="2318050"/>
            </a:xfrm>
            <a:prstGeom prst="rect">
              <a:avLst/>
            </a:prstGeom>
            <a:noFill/>
            <a:ln>
              <a:noFill/>
            </a:ln>
          </p:spPr>
        </p:pic>
        <p:sp>
          <p:nvSpPr>
            <p:cNvPr id="97" name="Google Shape;97;p17"/>
            <p:cNvSpPr txBox="1"/>
            <p:nvPr/>
          </p:nvSpPr>
          <p:spPr>
            <a:xfrm>
              <a:off x="3857303" y="8818325"/>
              <a:ext cx="4364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chemeClr val="dk1"/>
                  </a:solidFill>
                  <a:highlight>
                    <a:srgbClr val="FFFFFF"/>
                  </a:highlight>
                  <a:latin typeface="Glegoo"/>
                  <a:ea typeface="Glegoo"/>
                  <a:cs typeface="Glegoo"/>
                  <a:sym typeface="Glegoo"/>
                </a:rPr>
                <a:t>[Zheng  et al. 2020]</a:t>
              </a:r>
              <a:endParaRPr b="1" sz="3000">
                <a:latin typeface="Glegoo"/>
                <a:ea typeface="Glegoo"/>
                <a:cs typeface="Glegoo"/>
                <a:sym typeface="Glegoo"/>
              </a:endParaRPr>
            </a:p>
          </p:txBody>
        </p:sp>
      </p:grpSp>
      <p:grpSp>
        <p:nvGrpSpPr>
          <p:cNvPr id="98" name="Google Shape;98;p17"/>
          <p:cNvGrpSpPr/>
          <p:nvPr/>
        </p:nvGrpSpPr>
        <p:grpSpPr>
          <a:xfrm>
            <a:off x="8514475" y="10299050"/>
            <a:ext cx="8528297" cy="3436501"/>
            <a:chOff x="8156600" y="10348400"/>
            <a:chExt cx="8528297" cy="3436501"/>
          </a:xfrm>
        </p:grpSpPr>
        <p:pic>
          <p:nvPicPr>
            <p:cNvPr id="99" name="Google Shape;99;p17"/>
            <p:cNvPicPr preferRelativeResize="0"/>
            <p:nvPr/>
          </p:nvPicPr>
          <p:blipFill>
            <a:blip r:embed="rId5">
              <a:alphaModFix/>
            </a:blip>
            <a:stretch>
              <a:fillRect/>
            </a:stretch>
          </p:blipFill>
          <p:spPr>
            <a:xfrm>
              <a:off x="8156600" y="10994900"/>
              <a:ext cx="8528297" cy="2790001"/>
            </a:xfrm>
            <a:prstGeom prst="rect">
              <a:avLst/>
            </a:prstGeom>
            <a:noFill/>
            <a:ln>
              <a:noFill/>
            </a:ln>
          </p:spPr>
        </p:pic>
        <p:sp>
          <p:nvSpPr>
            <p:cNvPr id="100" name="Google Shape;100;p17"/>
            <p:cNvSpPr txBox="1"/>
            <p:nvPr/>
          </p:nvSpPr>
          <p:spPr>
            <a:xfrm>
              <a:off x="10852363" y="10348400"/>
              <a:ext cx="4364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chemeClr val="dk1"/>
                  </a:solidFill>
                  <a:highlight>
                    <a:srgbClr val="FFFFFF"/>
                  </a:highlight>
                  <a:latin typeface="Glegoo"/>
                  <a:ea typeface="Glegoo"/>
                  <a:cs typeface="Glegoo"/>
                  <a:sym typeface="Glegoo"/>
                </a:rPr>
                <a:t>[Zhang  et al. 2018]</a:t>
              </a:r>
              <a:endParaRPr b="1" sz="3000">
                <a:latin typeface="Glegoo"/>
                <a:ea typeface="Glegoo"/>
                <a:cs typeface="Glegoo"/>
                <a:sym typeface="Glegoo"/>
              </a:endParaRPr>
            </a:p>
          </p:txBody>
        </p:sp>
      </p:grpSp>
      <p:grpSp>
        <p:nvGrpSpPr>
          <p:cNvPr id="101" name="Google Shape;101;p17"/>
          <p:cNvGrpSpPr/>
          <p:nvPr/>
        </p:nvGrpSpPr>
        <p:grpSpPr>
          <a:xfrm>
            <a:off x="152400" y="2483713"/>
            <a:ext cx="10279428" cy="3973837"/>
            <a:chOff x="152400" y="3671700"/>
            <a:chExt cx="10279428" cy="3973837"/>
          </a:xfrm>
        </p:grpSpPr>
        <p:sp>
          <p:nvSpPr>
            <p:cNvPr id="102" name="Google Shape;102;p17"/>
            <p:cNvSpPr txBox="1"/>
            <p:nvPr/>
          </p:nvSpPr>
          <p:spPr>
            <a:xfrm>
              <a:off x="3863075" y="3671700"/>
              <a:ext cx="4022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chemeClr val="dk1"/>
                  </a:solidFill>
                  <a:highlight>
                    <a:srgbClr val="FFFFFF"/>
                  </a:highlight>
                  <a:latin typeface="Glegoo"/>
                  <a:ea typeface="Glegoo"/>
                  <a:cs typeface="Glegoo"/>
                  <a:sym typeface="Glegoo"/>
                </a:rPr>
                <a:t>[Qu et al. 2005]</a:t>
              </a:r>
              <a:endParaRPr b="1" sz="3000">
                <a:latin typeface="Glegoo"/>
                <a:ea typeface="Glegoo"/>
                <a:cs typeface="Glegoo"/>
                <a:sym typeface="Glegoo"/>
              </a:endParaRPr>
            </a:p>
          </p:txBody>
        </p:sp>
        <p:pic>
          <p:nvPicPr>
            <p:cNvPr id="103" name="Google Shape;103;p17"/>
            <p:cNvPicPr preferRelativeResize="0"/>
            <p:nvPr/>
          </p:nvPicPr>
          <p:blipFill>
            <a:blip r:embed="rId6">
              <a:alphaModFix/>
            </a:blip>
            <a:stretch>
              <a:fillRect/>
            </a:stretch>
          </p:blipFill>
          <p:spPr>
            <a:xfrm>
              <a:off x="152400" y="4393500"/>
              <a:ext cx="10279428" cy="3252037"/>
            </a:xfrm>
            <a:prstGeom prst="rect">
              <a:avLst/>
            </a:prstGeom>
            <a:noFill/>
            <a:ln>
              <a:noFill/>
            </a:ln>
          </p:spPr>
        </p:pic>
      </p:grpSp>
      <p:grpSp>
        <p:nvGrpSpPr>
          <p:cNvPr id="104" name="Google Shape;104;p17"/>
          <p:cNvGrpSpPr/>
          <p:nvPr/>
        </p:nvGrpSpPr>
        <p:grpSpPr>
          <a:xfrm>
            <a:off x="9241825" y="6432700"/>
            <a:ext cx="13935725" cy="3749649"/>
            <a:chOff x="8738725" y="6549400"/>
            <a:chExt cx="13935725" cy="3749649"/>
          </a:xfrm>
        </p:grpSpPr>
        <p:pic>
          <p:nvPicPr>
            <p:cNvPr id="105" name="Google Shape;105;p17"/>
            <p:cNvPicPr preferRelativeResize="0"/>
            <p:nvPr/>
          </p:nvPicPr>
          <p:blipFill>
            <a:blip r:embed="rId7">
              <a:alphaModFix/>
            </a:blip>
            <a:stretch>
              <a:fillRect/>
            </a:stretch>
          </p:blipFill>
          <p:spPr>
            <a:xfrm>
              <a:off x="8738725" y="7011850"/>
              <a:ext cx="13935725" cy="3287200"/>
            </a:xfrm>
            <a:prstGeom prst="rect">
              <a:avLst/>
            </a:prstGeom>
            <a:noFill/>
            <a:ln>
              <a:noFill/>
            </a:ln>
          </p:spPr>
        </p:pic>
        <p:sp>
          <p:nvSpPr>
            <p:cNvPr id="106" name="Google Shape;106;p17"/>
            <p:cNvSpPr txBox="1"/>
            <p:nvPr/>
          </p:nvSpPr>
          <p:spPr>
            <a:xfrm>
              <a:off x="13524228" y="6549400"/>
              <a:ext cx="4364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chemeClr val="dk1"/>
                  </a:solidFill>
                  <a:highlight>
                    <a:srgbClr val="FFFFFF"/>
                  </a:highlight>
                  <a:latin typeface="Glegoo"/>
                  <a:ea typeface="Glegoo"/>
                  <a:cs typeface="Glegoo"/>
                  <a:sym typeface="Glegoo"/>
                </a:rPr>
                <a:t>Furusawa</a:t>
              </a:r>
              <a:r>
                <a:rPr b="1" lang="en-US" sz="3000">
                  <a:solidFill>
                    <a:schemeClr val="dk1"/>
                  </a:solidFill>
                  <a:highlight>
                    <a:srgbClr val="FFFFFF"/>
                  </a:highlight>
                  <a:latin typeface="Glegoo"/>
                  <a:ea typeface="Glegoo"/>
                  <a:cs typeface="Glegoo"/>
                  <a:sym typeface="Glegoo"/>
                </a:rPr>
                <a:t> et al. 2017]</a:t>
              </a:r>
              <a:endParaRPr b="1" sz="3000">
                <a:latin typeface="Glegoo"/>
                <a:ea typeface="Glegoo"/>
                <a:cs typeface="Glegoo"/>
                <a:sym typeface="Glegoo"/>
              </a:endParaRPr>
            </a:p>
          </p:txBody>
        </p:sp>
      </p:grpSp>
      <p:grpSp>
        <p:nvGrpSpPr>
          <p:cNvPr id="107" name="Google Shape;107;p17"/>
          <p:cNvGrpSpPr/>
          <p:nvPr/>
        </p:nvGrpSpPr>
        <p:grpSpPr>
          <a:xfrm>
            <a:off x="152409" y="6857325"/>
            <a:ext cx="8196876" cy="5719929"/>
            <a:chOff x="152409" y="7567400"/>
            <a:chExt cx="8196876" cy="5719929"/>
          </a:xfrm>
        </p:grpSpPr>
        <p:pic>
          <p:nvPicPr>
            <p:cNvPr id="108" name="Google Shape;108;p17"/>
            <p:cNvPicPr preferRelativeResize="0"/>
            <p:nvPr/>
          </p:nvPicPr>
          <p:blipFill>
            <a:blip r:embed="rId8">
              <a:alphaModFix/>
            </a:blip>
            <a:stretch>
              <a:fillRect/>
            </a:stretch>
          </p:blipFill>
          <p:spPr>
            <a:xfrm>
              <a:off x="152409" y="8213904"/>
              <a:ext cx="8196876" cy="5073425"/>
            </a:xfrm>
            <a:prstGeom prst="rect">
              <a:avLst/>
            </a:prstGeom>
            <a:noFill/>
            <a:ln>
              <a:noFill/>
            </a:ln>
          </p:spPr>
        </p:pic>
        <p:sp>
          <p:nvSpPr>
            <p:cNvPr id="109" name="Google Shape;109;p17"/>
            <p:cNvSpPr txBox="1"/>
            <p:nvPr/>
          </p:nvSpPr>
          <p:spPr>
            <a:xfrm>
              <a:off x="2554340" y="7567400"/>
              <a:ext cx="4364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chemeClr val="dk1"/>
                  </a:solidFill>
                  <a:highlight>
                    <a:srgbClr val="FFFFFF"/>
                  </a:highlight>
                  <a:latin typeface="Glegoo"/>
                  <a:ea typeface="Glegoo"/>
                  <a:cs typeface="Glegoo"/>
                  <a:sym typeface="Glegoo"/>
                </a:rPr>
                <a:t>[Shi</a:t>
              </a:r>
              <a:r>
                <a:rPr b="1" lang="en-US" sz="3000">
                  <a:solidFill>
                    <a:schemeClr val="dk1"/>
                  </a:solidFill>
                  <a:highlight>
                    <a:srgbClr val="FFFFFF"/>
                  </a:highlight>
                  <a:latin typeface="Glegoo"/>
                  <a:ea typeface="Glegoo"/>
                  <a:cs typeface="Glegoo"/>
                  <a:sym typeface="Glegoo"/>
                </a:rPr>
                <a:t> et al. 2020]</a:t>
              </a:r>
              <a:endParaRPr b="1" sz="3000">
                <a:latin typeface="Glegoo"/>
                <a:ea typeface="Glegoo"/>
                <a:cs typeface="Glegoo"/>
                <a:sym typeface="Glegoo"/>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44"/>
          <p:cNvSpPr/>
          <p:nvPr/>
        </p:nvSpPr>
        <p:spPr>
          <a:xfrm>
            <a:off x="12249175" y="6783575"/>
            <a:ext cx="12192000" cy="7026900"/>
          </a:xfrm>
          <a:prstGeom prst="rect">
            <a:avLst/>
          </a:prstGeom>
          <a:solidFill>
            <a:srgbClr val="DD7E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4"/>
          <p:cNvSpPr/>
          <p:nvPr/>
        </p:nvSpPr>
        <p:spPr>
          <a:xfrm>
            <a:off x="-5975" y="6932975"/>
            <a:ext cx="12192000" cy="68775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4"/>
          <p:cNvSpPr/>
          <p:nvPr/>
        </p:nvSpPr>
        <p:spPr>
          <a:xfrm>
            <a:off x="12249175" y="-25475"/>
            <a:ext cx="12192000" cy="68775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4"/>
          <p:cNvSpPr/>
          <p:nvPr/>
        </p:nvSpPr>
        <p:spPr>
          <a:xfrm>
            <a:off x="0" y="-25475"/>
            <a:ext cx="12192000" cy="6877500"/>
          </a:xfrm>
          <a:prstGeom prst="rect">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4"/>
          <p:cNvSpPr txBox="1"/>
          <p:nvPr/>
        </p:nvSpPr>
        <p:spPr>
          <a:xfrm>
            <a:off x="488800" y="397600"/>
            <a:ext cx="23895300" cy="1532100"/>
          </a:xfrm>
          <a:prstGeom prst="rect">
            <a:avLst/>
          </a:prstGeom>
          <a:noFill/>
          <a:ln>
            <a:noFill/>
          </a:ln>
        </p:spPr>
        <p:txBody>
          <a:bodyPr anchorCtr="0" anchor="t" bIns="121875" lIns="243800" spcFirstLastPara="1" rIns="243800" wrap="square" tIns="121875">
            <a:noAutofit/>
          </a:bodyPr>
          <a:lstStyle/>
          <a:p>
            <a:pPr indent="0" lvl="0" marL="0" marR="0" rtl="0" algn="l">
              <a:lnSpc>
                <a:spcPct val="100000"/>
              </a:lnSpc>
              <a:spcBef>
                <a:spcPts val="0"/>
              </a:spcBef>
              <a:spcAft>
                <a:spcPts val="0"/>
              </a:spcAft>
              <a:buClr>
                <a:srgbClr val="000000"/>
              </a:buClr>
              <a:buSzPts val="900"/>
              <a:buFont typeface="Roboto Condensed"/>
              <a:buNone/>
            </a:pPr>
            <a:r>
              <a:rPr lang="en-US" sz="7700">
                <a:solidFill>
                  <a:schemeClr val="lt1"/>
                </a:solidFill>
                <a:highlight>
                  <a:schemeClr val="dk1"/>
                </a:highlight>
                <a:latin typeface="Merriweather Black"/>
                <a:ea typeface="Merriweather Black"/>
                <a:cs typeface="Merriweather Black"/>
                <a:sym typeface="Merriweather Black"/>
              </a:rPr>
              <a:t>AI/intention quadrant</a:t>
            </a:r>
            <a:endParaRPr sz="7700">
              <a:solidFill>
                <a:schemeClr val="lt1"/>
              </a:solidFill>
              <a:highlight>
                <a:schemeClr val="dk1"/>
              </a:highlight>
              <a:latin typeface="Merriweather Black"/>
              <a:ea typeface="Merriweather Black"/>
              <a:cs typeface="Merriweather Black"/>
              <a:sym typeface="Merriweather Black"/>
            </a:endParaRPr>
          </a:p>
        </p:txBody>
      </p:sp>
      <p:cxnSp>
        <p:nvCxnSpPr>
          <p:cNvPr id="565" name="Google Shape;565;p44"/>
          <p:cNvCxnSpPr/>
          <p:nvPr/>
        </p:nvCxnSpPr>
        <p:spPr>
          <a:xfrm>
            <a:off x="121533" y="6858267"/>
            <a:ext cx="24109500" cy="0"/>
          </a:xfrm>
          <a:prstGeom prst="straightConnector1">
            <a:avLst/>
          </a:prstGeom>
          <a:noFill/>
          <a:ln cap="flat" cmpd="sng" w="9525">
            <a:solidFill>
              <a:schemeClr val="dk2"/>
            </a:solidFill>
            <a:prstDash val="solid"/>
            <a:round/>
            <a:headEnd len="med" w="med" type="none"/>
            <a:tailEnd len="med" w="med" type="none"/>
          </a:ln>
        </p:spPr>
      </p:cxnSp>
      <p:cxnSp>
        <p:nvCxnSpPr>
          <p:cNvPr id="566" name="Google Shape;566;p44"/>
          <p:cNvCxnSpPr/>
          <p:nvPr/>
        </p:nvCxnSpPr>
        <p:spPr>
          <a:xfrm>
            <a:off x="12192067" y="20267"/>
            <a:ext cx="0" cy="13614300"/>
          </a:xfrm>
          <a:prstGeom prst="straightConnector1">
            <a:avLst/>
          </a:prstGeom>
          <a:noFill/>
          <a:ln cap="flat" cmpd="sng" w="9525">
            <a:solidFill>
              <a:schemeClr val="dk2"/>
            </a:solidFill>
            <a:prstDash val="solid"/>
            <a:round/>
            <a:headEnd len="med" w="med" type="none"/>
            <a:tailEnd len="med" w="med" type="none"/>
          </a:ln>
        </p:spPr>
      </p:cxnSp>
      <p:sp>
        <p:nvSpPr>
          <p:cNvPr id="567" name="Google Shape;567;p44"/>
          <p:cNvSpPr txBox="1"/>
          <p:nvPr/>
        </p:nvSpPr>
        <p:spPr>
          <a:xfrm>
            <a:off x="13594608" y="11508617"/>
            <a:ext cx="10789500" cy="11544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lang="en-US" sz="4300">
                <a:solidFill>
                  <a:schemeClr val="dk1"/>
                </a:solidFill>
                <a:latin typeface="Merriweather Black"/>
                <a:ea typeface="Merriweather Black"/>
                <a:cs typeface="Merriweather Black"/>
                <a:sym typeface="Merriweather Black"/>
              </a:rPr>
              <a:t>“</a:t>
            </a:r>
            <a:r>
              <a:rPr lang="en-US" sz="4300">
                <a:solidFill>
                  <a:schemeClr val="dk1"/>
                </a:solidFill>
                <a:latin typeface="Merriweather Black"/>
                <a:ea typeface="Merriweather Black"/>
                <a:cs typeface="Merriweather Black"/>
                <a:sym typeface="Merriweather Black"/>
              </a:rPr>
              <a:t>Back to the drawing board.”</a:t>
            </a:r>
            <a:endParaRPr b="1" sz="3700"/>
          </a:p>
        </p:txBody>
      </p:sp>
      <p:cxnSp>
        <p:nvCxnSpPr>
          <p:cNvPr id="568" name="Google Shape;568;p44"/>
          <p:cNvCxnSpPr/>
          <p:nvPr/>
        </p:nvCxnSpPr>
        <p:spPr>
          <a:xfrm rot="10800000">
            <a:off x="12198125" y="615625"/>
            <a:ext cx="45000" cy="12801600"/>
          </a:xfrm>
          <a:prstGeom prst="straightConnector1">
            <a:avLst/>
          </a:prstGeom>
          <a:noFill/>
          <a:ln cap="flat" cmpd="sng" w="114300">
            <a:solidFill>
              <a:schemeClr val="dk2"/>
            </a:solidFill>
            <a:prstDash val="solid"/>
            <a:round/>
            <a:headEnd len="med" w="med" type="none"/>
            <a:tailEnd len="med" w="med" type="triangle"/>
          </a:ln>
        </p:spPr>
      </p:cxnSp>
      <p:cxnSp>
        <p:nvCxnSpPr>
          <p:cNvPr id="569" name="Google Shape;569;p44"/>
          <p:cNvCxnSpPr/>
          <p:nvPr/>
        </p:nvCxnSpPr>
        <p:spPr>
          <a:xfrm rot="5400000">
            <a:off x="12179002" y="-4554727"/>
            <a:ext cx="45000" cy="22860000"/>
          </a:xfrm>
          <a:prstGeom prst="straightConnector1">
            <a:avLst/>
          </a:prstGeom>
          <a:noFill/>
          <a:ln cap="flat" cmpd="sng" w="114300">
            <a:solidFill>
              <a:schemeClr val="dk2"/>
            </a:solidFill>
            <a:prstDash val="solid"/>
            <a:round/>
            <a:headEnd len="med" w="med" type="none"/>
            <a:tailEnd len="med" w="med" type="triangle"/>
          </a:ln>
        </p:spPr>
      </p:cxnSp>
      <p:sp>
        <p:nvSpPr>
          <p:cNvPr id="570" name="Google Shape;570;p44"/>
          <p:cNvSpPr txBox="1"/>
          <p:nvPr/>
        </p:nvSpPr>
        <p:spPr>
          <a:xfrm>
            <a:off x="10951528" y="5521475"/>
            <a:ext cx="1011900" cy="12621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b="1" lang="en-US" sz="5000">
                <a:latin typeface="Barlow Condensed"/>
                <a:ea typeface="Barlow Condensed"/>
                <a:cs typeface="Barlow Condensed"/>
                <a:sym typeface="Barlow Condensed"/>
              </a:rPr>
              <a:t>S1</a:t>
            </a:r>
            <a:endParaRPr b="1" sz="5000">
              <a:latin typeface="Barlow Condensed"/>
              <a:ea typeface="Barlow Condensed"/>
              <a:cs typeface="Barlow Condensed"/>
              <a:sym typeface="Barlow Condensed"/>
            </a:endParaRPr>
          </a:p>
        </p:txBody>
      </p:sp>
      <p:sp>
        <p:nvSpPr>
          <p:cNvPr id="571" name="Google Shape;571;p44"/>
          <p:cNvSpPr txBox="1"/>
          <p:nvPr/>
        </p:nvSpPr>
        <p:spPr>
          <a:xfrm>
            <a:off x="12351572" y="5526925"/>
            <a:ext cx="1522200" cy="12621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b="1" lang="en-US" sz="5000">
                <a:latin typeface="Barlow Condensed"/>
                <a:ea typeface="Barlow Condensed"/>
                <a:cs typeface="Barlow Condensed"/>
                <a:sym typeface="Barlow Condensed"/>
              </a:rPr>
              <a:t>S2</a:t>
            </a:r>
            <a:endParaRPr b="1" sz="5000">
              <a:latin typeface="Barlow Condensed"/>
              <a:ea typeface="Barlow Condensed"/>
              <a:cs typeface="Barlow Condensed"/>
              <a:sym typeface="Barlow Condensed"/>
            </a:endParaRPr>
          </a:p>
        </p:txBody>
      </p:sp>
      <p:sp>
        <p:nvSpPr>
          <p:cNvPr id="572" name="Google Shape;572;p44"/>
          <p:cNvSpPr txBox="1"/>
          <p:nvPr/>
        </p:nvSpPr>
        <p:spPr>
          <a:xfrm>
            <a:off x="1321975" y="6241825"/>
            <a:ext cx="3368400" cy="754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700">
                <a:solidFill>
                  <a:schemeClr val="dk1"/>
                </a:solidFill>
                <a:latin typeface="Barlow Condensed"/>
                <a:ea typeface="Barlow Condensed"/>
                <a:cs typeface="Barlow Condensed"/>
                <a:sym typeface="Barlow Condensed"/>
              </a:rPr>
              <a:t>Positive Intention</a:t>
            </a:r>
            <a:endParaRPr b="1" sz="3700">
              <a:solidFill>
                <a:schemeClr val="dk1"/>
              </a:solidFill>
              <a:latin typeface="Barlow Condensed"/>
              <a:ea typeface="Barlow Condensed"/>
              <a:cs typeface="Barlow Condensed"/>
              <a:sym typeface="Barlow Condensed"/>
            </a:endParaRPr>
          </a:p>
        </p:txBody>
      </p:sp>
      <p:sp>
        <p:nvSpPr>
          <p:cNvPr id="573" name="Google Shape;573;p44"/>
          <p:cNvSpPr txBox="1"/>
          <p:nvPr/>
        </p:nvSpPr>
        <p:spPr>
          <a:xfrm>
            <a:off x="12135275" y="1291875"/>
            <a:ext cx="1761600" cy="754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700">
                <a:solidFill>
                  <a:schemeClr val="dk1"/>
                </a:solidFill>
                <a:latin typeface="Barlow Condensed"/>
                <a:ea typeface="Barlow Condensed"/>
                <a:cs typeface="Barlow Condensed"/>
                <a:sym typeface="Barlow Condensed"/>
              </a:rPr>
              <a:t>Useful AI</a:t>
            </a:r>
            <a:endParaRPr/>
          </a:p>
        </p:txBody>
      </p:sp>
      <p:sp>
        <p:nvSpPr>
          <p:cNvPr id="574" name="Google Shape;574;p44"/>
          <p:cNvSpPr txBox="1"/>
          <p:nvPr/>
        </p:nvSpPr>
        <p:spPr>
          <a:xfrm>
            <a:off x="10517424" y="6893075"/>
            <a:ext cx="1522200" cy="12621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b="1" lang="en-US" sz="5000">
                <a:latin typeface="Barlow Condensed"/>
                <a:ea typeface="Barlow Condensed"/>
                <a:cs typeface="Barlow Condensed"/>
                <a:sym typeface="Barlow Condensed"/>
              </a:rPr>
              <a:t>S3</a:t>
            </a:r>
            <a:endParaRPr b="1" sz="5000">
              <a:latin typeface="Barlow Condensed"/>
              <a:ea typeface="Barlow Condensed"/>
              <a:cs typeface="Barlow Condensed"/>
              <a:sym typeface="Barlow Condensed"/>
            </a:endParaRPr>
          </a:p>
        </p:txBody>
      </p:sp>
      <p:sp>
        <p:nvSpPr>
          <p:cNvPr id="575" name="Google Shape;575;p44"/>
          <p:cNvSpPr txBox="1"/>
          <p:nvPr/>
        </p:nvSpPr>
        <p:spPr>
          <a:xfrm>
            <a:off x="12351572" y="6898525"/>
            <a:ext cx="1522200" cy="12621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b="1" lang="en-US" sz="5000">
                <a:latin typeface="Barlow Condensed"/>
                <a:ea typeface="Barlow Condensed"/>
                <a:cs typeface="Barlow Condensed"/>
                <a:sym typeface="Barlow Condensed"/>
              </a:rPr>
              <a:t>S4</a:t>
            </a:r>
            <a:endParaRPr b="1" sz="5000">
              <a:latin typeface="Barlow Condensed"/>
              <a:ea typeface="Barlow Condensed"/>
              <a:cs typeface="Barlow Condensed"/>
              <a:sym typeface="Barlow Condensed"/>
            </a:endParaRPr>
          </a:p>
        </p:txBody>
      </p:sp>
      <p:sp>
        <p:nvSpPr>
          <p:cNvPr id="576" name="Google Shape;576;p44"/>
          <p:cNvSpPr txBox="1"/>
          <p:nvPr/>
        </p:nvSpPr>
        <p:spPr>
          <a:xfrm>
            <a:off x="20263100" y="6105575"/>
            <a:ext cx="3368400" cy="754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700">
                <a:solidFill>
                  <a:schemeClr val="dk1"/>
                </a:solidFill>
                <a:latin typeface="Barlow Condensed"/>
                <a:ea typeface="Barlow Condensed"/>
                <a:cs typeface="Barlow Condensed"/>
                <a:sym typeface="Barlow Condensed"/>
              </a:rPr>
              <a:t>Negative Intention</a:t>
            </a:r>
            <a:endParaRPr b="1" sz="3700">
              <a:solidFill>
                <a:schemeClr val="dk1"/>
              </a:solidFill>
              <a:latin typeface="Barlow Condensed"/>
              <a:ea typeface="Barlow Condensed"/>
              <a:cs typeface="Barlow Condensed"/>
              <a:sym typeface="Barlow Condensed"/>
            </a:endParaRPr>
          </a:p>
        </p:txBody>
      </p:sp>
      <p:sp>
        <p:nvSpPr>
          <p:cNvPr id="577" name="Google Shape;577;p44"/>
          <p:cNvSpPr txBox="1"/>
          <p:nvPr/>
        </p:nvSpPr>
        <p:spPr>
          <a:xfrm>
            <a:off x="507700" y="2135093"/>
            <a:ext cx="8000100" cy="18162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4300">
                <a:latin typeface="Merriweather"/>
                <a:ea typeface="Merriweather"/>
                <a:cs typeface="Merriweather"/>
                <a:sym typeface="Merriweather"/>
              </a:rPr>
              <a:t>The most promising tool.</a:t>
            </a:r>
            <a:endParaRPr sz="4300">
              <a:latin typeface="Merriweather"/>
              <a:ea typeface="Merriweather"/>
              <a:cs typeface="Merriweather"/>
              <a:sym typeface="Merriweather"/>
            </a:endParaRPr>
          </a:p>
          <a:p>
            <a:pPr indent="0" lvl="0" marL="0" rtl="0" algn="l">
              <a:spcBef>
                <a:spcPts val="0"/>
              </a:spcBef>
              <a:spcAft>
                <a:spcPts val="0"/>
              </a:spcAft>
              <a:buNone/>
            </a:pPr>
            <a:r>
              <a:rPr lang="en-US" sz="4300">
                <a:latin typeface="Merriweather"/>
                <a:ea typeface="Merriweather"/>
                <a:cs typeface="Merriweather"/>
                <a:sym typeface="Merriweather"/>
              </a:rPr>
              <a:t>Likely to be adopted.</a:t>
            </a:r>
            <a:endParaRPr sz="3700"/>
          </a:p>
        </p:txBody>
      </p:sp>
      <p:sp>
        <p:nvSpPr>
          <p:cNvPr id="578" name="Google Shape;578;p44"/>
          <p:cNvSpPr txBox="1"/>
          <p:nvPr/>
        </p:nvSpPr>
        <p:spPr>
          <a:xfrm>
            <a:off x="12079475" y="12663025"/>
            <a:ext cx="2524500" cy="754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US" sz="3700">
                <a:solidFill>
                  <a:schemeClr val="dk1"/>
                </a:solidFill>
                <a:latin typeface="Barlow Condensed"/>
                <a:ea typeface="Barlow Condensed"/>
                <a:cs typeface="Barlow Condensed"/>
                <a:sym typeface="Barlow Condensed"/>
              </a:rPr>
              <a:t>Not Useful AI</a:t>
            </a:r>
            <a:endParaRPr/>
          </a:p>
        </p:txBody>
      </p:sp>
      <p:sp>
        <p:nvSpPr>
          <p:cNvPr id="579" name="Google Shape;579;p44"/>
          <p:cNvSpPr txBox="1"/>
          <p:nvPr/>
        </p:nvSpPr>
        <p:spPr>
          <a:xfrm>
            <a:off x="508300" y="10930600"/>
            <a:ext cx="8000100" cy="2478000"/>
          </a:xfrm>
          <a:prstGeom prst="rect">
            <a:avLst/>
          </a:prstGeom>
          <a:noFill/>
          <a:ln>
            <a:noFill/>
          </a:ln>
        </p:spPr>
        <p:txBody>
          <a:bodyPr anchorCtr="0" anchor="t" bIns="243800" lIns="243800" spcFirstLastPara="1" rIns="243800" wrap="square" tIns="243800">
            <a:spAutoFit/>
          </a:bodyPr>
          <a:lstStyle/>
          <a:p>
            <a:pPr indent="0" lvl="0" marL="0" rtl="0" algn="l">
              <a:spcBef>
                <a:spcPts val="0"/>
              </a:spcBef>
              <a:spcAft>
                <a:spcPts val="0"/>
              </a:spcAft>
              <a:buNone/>
            </a:pPr>
            <a:r>
              <a:rPr lang="en-US" sz="4300">
                <a:solidFill>
                  <a:schemeClr val="dk1"/>
                </a:solidFill>
                <a:latin typeface="Merriweather"/>
                <a:ea typeface="Merriweather"/>
                <a:cs typeface="Merriweather"/>
                <a:sym typeface="Merriweather"/>
              </a:rPr>
              <a:t>Find a more reasonable automation scope for AIs first.</a:t>
            </a:r>
            <a:endParaRPr sz="3700"/>
          </a:p>
        </p:txBody>
      </p:sp>
      <p:sp>
        <p:nvSpPr>
          <p:cNvPr id="580" name="Google Shape;580;p44"/>
          <p:cNvSpPr txBox="1"/>
          <p:nvPr/>
        </p:nvSpPr>
        <p:spPr>
          <a:xfrm>
            <a:off x="15977600" y="2135093"/>
            <a:ext cx="8000100" cy="1816200"/>
          </a:xfrm>
          <a:prstGeom prst="rect">
            <a:avLst/>
          </a:prstGeom>
          <a:noFill/>
          <a:ln>
            <a:noFill/>
          </a:ln>
        </p:spPr>
        <p:txBody>
          <a:bodyPr anchorCtr="0" anchor="t" bIns="243800" lIns="243800" spcFirstLastPara="1" rIns="243800" wrap="square" tIns="243800">
            <a:spAutoFit/>
          </a:bodyPr>
          <a:lstStyle/>
          <a:p>
            <a:pPr indent="0" lvl="0" marL="0" rtl="0" algn="r">
              <a:spcBef>
                <a:spcPts val="0"/>
              </a:spcBef>
              <a:spcAft>
                <a:spcPts val="0"/>
              </a:spcAft>
              <a:buNone/>
            </a:pPr>
            <a:r>
              <a:rPr lang="en-US" sz="4300">
                <a:solidFill>
                  <a:schemeClr val="dk1"/>
                </a:solidFill>
                <a:latin typeface="Merriweather"/>
                <a:ea typeface="Merriweather"/>
                <a:cs typeface="Merriweather"/>
                <a:sym typeface="Merriweather"/>
              </a:rPr>
              <a:t>Find a better strategy to convince a user to adopt. </a:t>
            </a:r>
            <a:endParaRPr sz="4300">
              <a:solidFill>
                <a:schemeClr val="dk1"/>
              </a:solidFill>
              <a:latin typeface="Merriweather"/>
              <a:ea typeface="Merriweather"/>
              <a:cs typeface="Merriweather"/>
              <a:sym typeface="Merriweathe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45"/>
          <p:cNvSpPr txBox="1"/>
          <p:nvPr/>
        </p:nvSpPr>
        <p:spPr>
          <a:xfrm>
            <a:off x="-214900" y="6604000"/>
            <a:ext cx="24687300" cy="1308300"/>
          </a:xfrm>
          <a:prstGeom prst="rect">
            <a:avLst/>
          </a:prstGeom>
          <a:noFill/>
          <a:ln>
            <a:noFill/>
          </a:ln>
        </p:spPr>
        <p:txBody>
          <a:bodyPr anchorCtr="0" anchor="t" bIns="243800" lIns="243800" spcFirstLastPara="1" rIns="243800" wrap="square" tIns="243800">
            <a:spAutoFit/>
          </a:bodyPr>
          <a:lstStyle/>
          <a:p>
            <a:pPr indent="0" lvl="0" marL="0" rtl="0" algn="ctr">
              <a:spcBef>
                <a:spcPts val="0"/>
              </a:spcBef>
              <a:spcAft>
                <a:spcPts val="0"/>
              </a:spcAft>
              <a:buNone/>
            </a:pPr>
            <a:r>
              <a:rPr lang="en-US" sz="5300">
                <a:solidFill>
                  <a:schemeClr val="dk1"/>
                </a:solidFill>
                <a:latin typeface="Merriweather"/>
                <a:ea typeface="Merriweather"/>
                <a:cs typeface="Merriweather"/>
                <a:sym typeface="Merriweather"/>
              </a:rPr>
              <a:t>#3. </a:t>
            </a:r>
            <a:r>
              <a:rPr lang="en-US" sz="5300" u="sng">
                <a:solidFill>
                  <a:schemeClr val="dk1"/>
                </a:solidFill>
                <a:latin typeface="Merriweather Black"/>
                <a:ea typeface="Merriweather Black"/>
                <a:cs typeface="Merriweather Black"/>
                <a:sym typeface="Merriweather Black"/>
              </a:rPr>
              <a:t>Be careful of </a:t>
            </a:r>
            <a:r>
              <a:rPr lang="en-US" sz="5300" u="sng">
                <a:solidFill>
                  <a:schemeClr val="dk1"/>
                </a:solidFill>
                <a:latin typeface="Merriweather Black"/>
                <a:ea typeface="Merriweather Black"/>
                <a:cs typeface="Merriweather Black"/>
                <a:sym typeface="Merriweather Black"/>
              </a:rPr>
              <a:t>merging the automation scope</a:t>
            </a:r>
            <a:r>
              <a:rPr lang="en-US" sz="5300">
                <a:solidFill>
                  <a:schemeClr val="dk1"/>
                </a:solidFill>
                <a:latin typeface="Merriweather"/>
                <a:ea typeface="Merriweather"/>
                <a:cs typeface="Merriweather"/>
                <a:sym typeface="Merriweather"/>
              </a:rPr>
              <a:t> </a:t>
            </a:r>
            <a:r>
              <a:rPr lang="en-US" sz="5300">
                <a:solidFill>
                  <a:schemeClr val="dk1"/>
                </a:solidFill>
                <a:latin typeface="Merriweather"/>
                <a:ea typeface="Merriweather"/>
                <a:cs typeface="Merriweather"/>
                <a:sym typeface="Merriweather"/>
              </a:rPr>
              <a:t>when building the tool. </a:t>
            </a:r>
            <a:endParaRPr sz="5300"/>
          </a:p>
        </p:txBody>
      </p:sp>
      <p:sp>
        <p:nvSpPr>
          <p:cNvPr id="586" name="Google Shape;586;p45"/>
          <p:cNvSpPr txBox="1"/>
          <p:nvPr/>
        </p:nvSpPr>
        <p:spPr>
          <a:xfrm>
            <a:off x="488800" y="397600"/>
            <a:ext cx="23895300" cy="1532100"/>
          </a:xfrm>
          <a:prstGeom prst="rect">
            <a:avLst/>
          </a:prstGeom>
          <a:noFill/>
          <a:ln>
            <a:noFill/>
          </a:ln>
        </p:spPr>
        <p:txBody>
          <a:bodyPr anchorCtr="0" anchor="t" bIns="121875" lIns="243800" spcFirstLastPara="1" rIns="243800" wrap="square" tIns="121875">
            <a:noAutofit/>
          </a:bodyPr>
          <a:lstStyle/>
          <a:p>
            <a:pPr indent="0" lvl="0" marL="0" marR="0" rtl="0" algn="l">
              <a:lnSpc>
                <a:spcPct val="100000"/>
              </a:lnSpc>
              <a:spcBef>
                <a:spcPts val="0"/>
              </a:spcBef>
              <a:spcAft>
                <a:spcPts val="0"/>
              </a:spcAft>
              <a:buClr>
                <a:srgbClr val="000000"/>
              </a:buClr>
              <a:buSzPts val="900"/>
              <a:buFont typeface="Roboto Condensed"/>
              <a:buNone/>
            </a:pPr>
            <a:r>
              <a:rPr lang="en-US" sz="7700">
                <a:solidFill>
                  <a:schemeClr val="lt1"/>
                </a:solidFill>
                <a:highlight>
                  <a:schemeClr val="dk1"/>
                </a:highlight>
                <a:latin typeface="Merriweather Black"/>
                <a:ea typeface="Merriweather Black"/>
                <a:cs typeface="Merriweather Black"/>
                <a:sym typeface="Merriweather Black"/>
              </a:rPr>
              <a:t>Intermediate Representation</a:t>
            </a:r>
            <a:endParaRPr i="0" sz="7700" u="none" cap="none" strike="noStrike">
              <a:solidFill>
                <a:srgbClr val="FFFFFF"/>
              </a:solidFill>
              <a:highlight>
                <a:srgbClr val="000000"/>
              </a:highlight>
              <a:latin typeface="Glegoo"/>
              <a:ea typeface="Glegoo"/>
              <a:cs typeface="Glegoo"/>
              <a:sym typeface="Glego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46"/>
          <p:cNvSpPr/>
          <p:nvPr/>
        </p:nvSpPr>
        <p:spPr>
          <a:xfrm rot="10800000">
            <a:off x="-49233" y="10622400"/>
            <a:ext cx="24433500" cy="30936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592" name="Google Shape;592;p46"/>
          <p:cNvSpPr/>
          <p:nvPr/>
        </p:nvSpPr>
        <p:spPr>
          <a:xfrm rot="-5400000">
            <a:off x="10205667" y="-1188900"/>
            <a:ext cx="3956100" cy="24435300"/>
          </a:xfrm>
          <a:prstGeom prst="trapezoid">
            <a:avLst>
              <a:gd fmla="val 32657" name="adj"/>
            </a:avLst>
          </a:prstGeom>
          <a:solidFill>
            <a:srgbClr val="000000"/>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sz="3700">
              <a:highlight>
                <a:srgbClr val="000000"/>
              </a:highlight>
            </a:endParaRPr>
          </a:p>
        </p:txBody>
      </p:sp>
      <p:sp>
        <p:nvSpPr>
          <p:cNvPr id="593" name="Google Shape;593;p46"/>
          <p:cNvSpPr txBox="1"/>
          <p:nvPr/>
        </p:nvSpPr>
        <p:spPr>
          <a:xfrm>
            <a:off x="4111075" y="10538875"/>
            <a:ext cx="19125300" cy="3093600"/>
          </a:xfrm>
          <a:prstGeom prst="rect">
            <a:avLst/>
          </a:prstGeom>
          <a:noFill/>
          <a:ln>
            <a:noFill/>
          </a:ln>
        </p:spPr>
        <p:txBody>
          <a:bodyPr anchorCtr="0" anchor="t" bIns="121875" lIns="243800" spcFirstLastPara="1" rIns="243800" wrap="square" tIns="121875">
            <a:noAutofit/>
          </a:bodyPr>
          <a:lstStyle/>
          <a:p>
            <a:pPr indent="0" lvl="0" marL="0" marR="0" rtl="0" algn="r">
              <a:lnSpc>
                <a:spcPct val="100000"/>
              </a:lnSpc>
              <a:spcBef>
                <a:spcPts val="0"/>
              </a:spcBef>
              <a:spcAft>
                <a:spcPts val="0"/>
              </a:spcAft>
              <a:buClr>
                <a:schemeClr val="dk1"/>
              </a:buClr>
              <a:buSzPts val="7500"/>
              <a:buFont typeface="Roboto Condensed"/>
              <a:buNone/>
            </a:pPr>
            <a:r>
              <a:rPr lang="en-US" sz="4800">
                <a:solidFill>
                  <a:srgbClr val="FFFFFF"/>
                </a:solidFill>
                <a:latin typeface="Merriweather"/>
                <a:ea typeface="Merriweather"/>
                <a:cs typeface="Merriweather"/>
                <a:sym typeface="Merriweather"/>
              </a:rPr>
              <a:t>cyan3@gmu.edu</a:t>
            </a:r>
            <a:endParaRPr sz="4800">
              <a:solidFill>
                <a:srgbClr val="FFFFFF"/>
              </a:solidFill>
              <a:latin typeface="Merriweather"/>
              <a:ea typeface="Merriweather"/>
              <a:cs typeface="Merriweather"/>
              <a:sym typeface="Merriweather"/>
            </a:endParaRPr>
          </a:p>
          <a:p>
            <a:pPr indent="0" lvl="0" marL="0" marR="0" rtl="0" algn="r">
              <a:lnSpc>
                <a:spcPct val="100000"/>
              </a:lnSpc>
              <a:spcBef>
                <a:spcPts val="0"/>
              </a:spcBef>
              <a:spcAft>
                <a:spcPts val="0"/>
              </a:spcAft>
              <a:buClr>
                <a:schemeClr val="dk1"/>
              </a:buClr>
              <a:buSzPts val="7500"/>
              <a:buFont typeface="Roboto Condensed"/>
              <a:buNone/>
            </a:pPr>
            <a:r>
              <a:rPr lang="en-US" sz="12800">
                <a:solidFill>
                  <a:srgbClr val="FFFFFF"/>
                </a:solidFill>
                <a:latin typeface="Merriweather"/>
                <a:ea typeface="Merriweather"/>
                <a:cs typeface="Merriweather"/>
                <a:sym typeface="Merriweather"/>
              </a:rPr>
              <a:t>Thanks for listening</a:t>
            </a:r>
            <a:endParaRPr sz="12800">
              <a:solidFill>
                <a:srgbClr val="FFFFFF"/>
              </a:solidFill>
              <a:latin typeface="Merriweather"/>
              <a:ea typeface="Merriweather"/>
              <a:cs typeface="Merriweather"/>
              <a:sym typeface="Merriweather"/>
            </a:endParaRPr>
          </a:p>
        </p:txBody>
      </p:sp>
      <p:grpSp>
        <p:nvGrpSpPr>
          <p:cNvPr id="594" name="Google Shape;594;p46"/>
          <p:cNvGrpSpPr/>
          <p:nvPr/>
        </p:nvGrpSpPr>
        <p:grpSpPr>
          <a:xfrm>
            <a:off x="10171163" y="2328138"/>
            <a:ext cx="4114800" cy="6772215"/>
            <a:chOff x="10171163" y="2328138"/>
            <a:chExt cx="4114800" cy="6772215"/>
          </a:xfrm>
        </p:grpSpPr>
        <p:pic>
          <p:nvPicPr>
            <p:cNvPr id="595" name="Google Shape;595;p46"/>
            <p:cNvPicPr preferRelativeResize="0"/>
            <p:nvPr/>
          </p:nvPicPr>
          <p:blipFill>
            <a:blip r:embed="rId3">
              <a:alphaModFix/>
            </a:blip>
            <a:stretch>
              <a:fillRect/>
            </a:stretch>
          </p:blipFill>
          <p:spPr>
            <a:xfrm>
              <a:off x="10171163" y="3127046"/>
              <a:ext cx="4114800" cy="4114800"/>
            </a:xfrm>
            <a:prstGeom prst="rect">
              <a:avLst/>
            </a:prstGeom>
            <a:noFill/>
            <a:ln>
              <a:noFill/>
            </a:ln>
          </p:spPr>
        </p:pic>
        <p:sp>
          <p:nvSpPr>
            <p:cNvPr id="596" name="Google Shape;596;p46"/>
            <p:cNvSpPr txBox="1"/>
            <p:nvPr/>
          </p:nvSpPr>
          <p:spPr>
            <a:xfrm>
              <a:off x="10226063" y="2328138"/>
              <a:ext cx="4005000" cy="800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4000">
                  <a:solidFill>
                    <a:schemeClr val="dk1"/>
                  </a:solidFill>
                  <a:latin typeface="Glegoo"/>
                  <a:ea typeface="Glegoo"/>
                  <a:cs typeface="Glegoo"/>
                  <a:sym typeface="Glegoo"/>
                </a:rPr>
                <a:t>Yotam Gingold</a:t>
              </a:r>
              <a:endParaRPr sz="4000">
                <a:latin typeface="Glegoo"/>
                <a:ea typeface="Glegoo"/>
                <a:cs typeface="Glegoo"/>
                <a:sym typeface="Glegoo"/>
              </a:endParaRPr>
            </a:p>
          </p:txBody>
        </p:sp>
        <p:pic>
          <p:nvPicPr>
            <p:cNvPr id="597" name="Google Shape;597;p46"/>
            <p:cNvPicPr preferRelativeResize="0"/>
            <p:nvPr/>
          </p:nvPicPr>
          <p:blipFill>
            <a:blip r:embed="rId4">
              <a:alphaModFix/>
            </a:blip>
            <a:stretch>
              <a:fillRect/>
            </a:stretch>
          </p:blipFill>
          <p:spPr>
            <a:xfrm>
              <a:off x="10819416" y="7271552"/>
              <a:ext cx="2818294" cy="1828801"/>
            </a:xfrm>
            <a:prstGeom prst="rect">
              <a:avLst/>
            </a:prstGeom>
            <a:noFill/>
            <a:ln>
              <a:noFill/>
            </a:ln>
          </p:spPr>
        </p:pic>
      </p:grpSp>
      <p:grpSp>
        <p:nvGrpSpPr>
          <p:cNvPr id="598" name="Google Shape;598;p46"/>
          <p:cNvGrpSpPr/>
          <p:nvPr/>
        </p:nvGrpSpPr>
        <p:grpSpPr>
          <a:xfrm>
            <a:off x="15471769" y="2328138"/>
            <a:ext cx="3000000" cy="6848415"/>
            <a:chOff x="15319369" y="2328138"/>
            <a:chExt cx="3000000" cy="6848415"/>
          </a:xfrm>
        </p:grpSpPr>
        <p:pic>
          <p:nvPicPr>
            <p:cNvPr id="599" name="Google Shape;599;p46"/>
            <p:cNvPicPr preferRelativeResize="0"/>
            <p:nvPr/>
          </p:nvPicPr>
          <p:blipFill>
            <a:blip r:embed="rId5">
              <a:alphaModFix/>
            </a:blip>
            <a:stretch>
              <a:fillRect/>
            </a:stretch>
          </p:blipFill>
          <p:spPr>
            <a:xfrm>
              <a:off x="15348328" y="3127046"/>
              <a:ext cx="2942082" cy="4114800"/>
            </a:xfrm>
            <a:prstGeom prst="rect">
              <a:avLst/>
            </a:prstGeom>
            <a:noFill/>
            <a:ln>
              <a:noFill/>
            </a:ln>
          </p:spPr>
        </p:pic>
        <p:sp>
          <p:nvSpPr>
            <p:cNvPr id="600" name="Google Shape;600;p46"/>
            <p:cNvSpPr txBox="1"/>
            <p:nvPr/>
          </p:nvSpPr>
          <p:spPr>
            <a:xfrm>
              <a:off x="15319369" y="2328138"/>
              <a:ext cx="3000000" cy="800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4000">
                  <a:solidFill>
                    <a:schemeClr val="dk1"/>
                  </a:solidFill>
                  <a:latin typeface="Glegoo"/>
                  <a:ea typeface="Glegoo"/>
                  <a:cs typeface="Glegoo"/>
                  <a:sym typeface="Glegoo"/>
                </a:rPr>
                <a:t>Eytan Adar</a:t>
              </a:r>
              <a:endParaRPr sz="4000">
                <a:latin typeface="Glegoo"/>
                <a:ea typeface="Glegoo"/>
                <a:cs typeface="Glegoo"/>
                <a:sym typeface="Glegoo"/>
              </a:endParaRPr>
            </a:p>
          </p:txBody>
        </p:sp>
        <p:pic>
          <p:nvPicPr>
            <p:cNvPr id="601" name="Google Shape;601;p46"/>
            <p:cNvPicPr preferRelativeResize="0"/>
            <p:nvPr/>
          </p:nvPicPr>
          <p:blipFill>
            <a:blip r:embed="rId6">
              <a:alphaModFix/>
            </a:blip>
            <a:stretch>
              <a:fillRect/>
            </a:stretch>
          </p:blipFill>
          <p:spPr>
            <a:xfrm>
              <a:off x="15958603" y="7347752"/>
              <a:ext cx="1721532" cy="1828800"/>
            </a:xfrm>
            <a:prstGeom prst="rect">
              <a:avLst/>
            </a:prstGeom>
            <a:noFill/>
            <a:ln>
              <a:noFill/>
            </a:ln>
          </p:spPr>
        </p:pic>
      </p:grpSp>
      <p:grpSp>
        <p:nvGrpSpPr>
          <p:cNvPr id="602" name="Google Shape;602;p46"/>
          <p:cNvGrpSpPr/>
          <p:nvPr/>
        </p:nvGrpSpPr>
        <p:grpSpPr>
          <a:xfrm>
            <a:off x="19352775" y="2328138"/>
            <a:ext cx="5475900" cy="6772215"/>
            <a:chOff x="19352775" y="2328138"/>
            <a:chExt cx="5475900" cy="6772215"/>
          </a:xfrm>
        </p:grpSpPr>
        <p:pic>
          <p:nvPicPr>
            <p:cNvPr id="603" name="Google Shape;603;p46"/>
            <p:cNvPicPr preferRelativeResize="0"/>
            <p:nvPr/>
          </p:nvPicPr>
          <p:blipFill>
            <a:blip r:embed="rId7">
              <a:alphaModFix/>
            </a:blip>
            <a:stretch>
              <a:fillRect/>
            </a:stretch>
          </p:blipFill>
          <p:spPr>
            <a:xfrm>
              <a:off x="19733763" y="3127046"/>
              <a:ext cx="4114800" cy="4114800"/>
            </a:xfrm>
            <a:prstGeom prst="rect">
              <a:avLst/>
            </a:prstGeom>
            <a:noFill/>
            <a:ln>
              <a:noFill/>
            </a:ln>
          </p:spPr>
        </p:pic>
        <p:sp>
          <p:nvSpPr>
            <p:cNvPr id="604" name="Google Shape;604;p46"/>
            <p:cNvSpPr txBox="1"/>
            <p:nvPr/>
          </p:nvSpPr>
          <p:spPr>
            <a:xfrm>
              <a:off x="19352775" y="2328138"/>
              <a:ext cx="5475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latin typeface="Glegoo"/>
                  <a:ea typeface="Glegoo"/>
                  <a:cs typeface="Glegoo"/>
                  <a:sym typeface="Glegoo"/>
                </a:rPr>
                <a:t>Sungsoo Ray Hong</a:t>
              </a:r>
              <a:endParaRPr b="1" sz="4000">
                <a:latin typeface="Glegoo"/>
                <a:ea typeface="Glegoo"/>
                <a:cs typeface="Glegoo"/>
                <a:sym typeface="Glegoo"/>
              </a:endParaRPr>
            </a:p>
          </p:txBody>
        </p:sp>
        <p:pic>
          <p:nvPicPr>
            <p:cNvPr id="605" name="Google Shape;605;p46"/>
            <p:cNvPicPr preferRelativeResize="0"/>
            <p:nvPr/>
          </p:nvPicPr>
          <p:blipFill>
            <a:blip r:embed="rId4">
              <a:alphaModFix/>
            </a:blip>
            <a:stretch>
              <a:fillRect/>
            </a:stretch>
          </p:blipFill>
          <p:spPr>
            <a:xfrm>
              <a:off x="20382016" y="7271552"/>
              <a:ext cx="2818294" cy="1828801"/>
            </a:xfrm>
            <a:prstGeom prst="rect">
              <a:avLst/>
            </a:prstGeom>
            <a:noFill/>
            <a:ln>
              <a:noFill/>
            </a:ln>
          </p:spPr>
        </p:pic>
      </p:grpSp>
      <p:grpSp>
        <p:nvGrpSpPr>
          <p:cNvPr id="606" name="Google Shape;606;p46"/>
          <p:cNvGrpSpPr/>
          <p:nvPr/>
        </p:nvGrpSpPr>
        <p:grpSpPr>
          <a:xfrm>
            <a:off x="5591156" y="2328138"/>
            <a:ext cx="3546600" cy="6924614"/>
            <a:chOff x="5591156" y="2328138"/>
            <a:chExt cx="3546600" cy="6924614"/>
          </a:xfrm>
        </p:grpSpPr>
        <p:sp>
          <p:nvSpPr>
            <p:cNvPr id="607" name="Google Shape;607;p46"/>
            <p:cNvSpPr txBox="1"/>
            <p:nvPr/>
          </p:nvSpPr>
          <p:spPr>
            <a:xfrm>
              <a:off x="5591156" y="2328138"/>
              <a:ext cx="3546600" cy="800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US" sz="4000">
                  <a:solidFill>
                    <a:schemeClr val="dk1"/>
                  </a:solidFill>
                  <a:latin typeface="Glegoo"/>
                  <a:ea typeface="Glegoo"/>
                  <a:cs typeface="Glegoo"/>
                  <a:sym typeface="Glegoo"/>
                </a:rPr>
                <a:t>Kiheon Yoon</a:t>
              </a:r>
              <a:endParaRPr sz="4000">
                <a:latin typeface="Glegoo"/>
                <a:ea typeface="Glegoo"/>
                <a:cs typeface="Glegoo"/>
                <a:sym typeface="Glegoo"/>
              </a:endParaRPr>
            </a:p>
          </p:txBody>
        </p:sp>
        <p:pic>
          <p:nvPicPr>
            <p:cNvPr id="608" name="Google Shape;608;p46"/>
            <p:cNvPicPr preferRelativeResize="0"/>
            <p:nvPr/>
          </p:nvPicPr>
          <p:blipFill>
            <a:blip r:embed="rId8">
              <a:alphaModFix/>
            </a:blip>
            <a:stretch>
              <a:fillRect/>
            </a:stretch>
          </p:blipFill>
          <p:spPr>
            <a:xfrm>
              <a:off x="6373856" y="7423952"/>
              <a:ext cx="1828800" cy="1828800"/>
            </a:xfrm>
            <a:prstGeom prst="rect">
              <a:avLst/>
            </a:prstGeom>
            <a:noFill/>
            <a:ln>
              <a:noFill/>
            </a:ln>
          </p:spPr>
        </p:pic>
        <p:pic>
          <p:nvPicPr>
            <p:cNvPr id="609" name="Google Shape;609;p46"/>
            <p:cNvPicPr preferRelativeResize="0"/>
            <p:nvPr/>
          </p:nvPicPr>
          <p:blipFill>
            <a:blip r:embed="rId9">
              <a:alphaModFix/>
            </a:blip>
            <a:stretch>
              <a:fillRect/>
            </a:stretch>
          </p:blipFill>
          <p:spPr>
            <a:xfrm>
              <a:off x="5673195" y="3127046"/>
              <a:ext cx="3230118" cy="4114799"/>
            </a:xfrm>
            <a:prstGeom prst="rect">
              <a:avLst/>
            </a:prstGeom>
            <a:noFill/>
            <a:ln>
              <a:noFill/>
            </a:ln>
          </p:spPr>
        </p:pic>
      </p:grpSp>
      <p:grpSp>
        <p:nvGrpSpPr>
          <p:cNvPr id="610" name="Google Shape;610;p46"/>
          <p:cNvGrpSpPr/>
          <p:nvPr/>
        </p:nvGrpSpPr>
        <p:grpSpPr>
          <a:xfrm>
            <a:off x="439000" y="1749749"/>
            <a:ext cx="4118750" cy="7426803"/>
            <a:chOff x="439000" y="1749749"/>
            <a:chExt cx="4118750" cy="7426803"/>
          </a:xfrm>
        </p:grpSpPr>
        <p:pic>
          <p:nvPicPr>
            <p:cNvPr id="611" name="Google Shape;611;p46"/>
            <p:cNvPicPr preferRelativeResize="0"/>
            <p:nvPr/>
          </p:nvPicPr>
          <p:blipFill>
            <a:blip r:embed="rId6">
              <a:alphaModFix/>
            </a:blip>
            <a:stretch>
              <a:fillRect/>
            </a:stretch>
          </p:blipFill>
          <p:spPr>
            <a:xfrm>
              <a:off x="1635640" y="7347752"/>
              <a:ext cx="1721532" cy="1828800"/>
            </a:xfrm>
            <a:prstGeom prst="rect">
              <a:avLst/>
            </a:prstGeom>
            <a:noFill/>
            <a:ln>
              <a:noFill/>
            </a:ln>
          </p:spPr>
        </p:pic>
        <p:sp>
          <p:nvSpPr>
            <p:cNvPr id="612" name="Google Shape;612;p46"/>
            <p:cNvSpPr txBox="1"/>
            <p:nvPr/>
          </p:nvSpPr>
          <p:spPr>
            <a:xfrm>
              <a:off x="439000" y="1749749"/>
              <a:ext cx="4114800" cy="1957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4000">
                  <a:latin typeface="Glegoo"/>
                  <a:ea typeface="Glegoo"/>
                  <a:cs typeface="Glegoo"/>
                  <a:sym typeface="Glegoo"/>
                </a:rPr>
                <a:t>John Joon Young Chung</a:t>
              </a:r>
              <a:endParaRPr b="1" sz="4000">
                <a:latin typeface="Glegoo"/>
                <a:ea typeface="Glegoo"/>
                <a:cs typeface="Glegoo"/>
                <a:sym typeface="Glegoo"/>
              </a:endParaRPr>
            </a:p>
            <a:p>
              <a:pPr indent="0" lvl="0" marL="0" rtl="0" algn="ctr">
                <a:lnSpc>
                  <a:spcPct val="115000"/>
                </a:lnSpc>
                <a:spcBef>
                  <a:spcPts val="0"/>
                </a:spcBef>
                <a:spcAft>
                  <a:spcPts val="0"/>
                </a:spcAft>
                <a:buNone/>
              </a:pPr>
              <a:r>
                <a:t/>
              </a:r>
              <a:endParaRPr sz="1100">
                <a:solidFill>
                  <a:schemeClr val="dk1"/>
                </a:solidFill>
              </a:endParaRPr>
            </a:p>
            <a:p>
              <a:pPr indent="-228600" lvl="0" marL="457200" rtl="0" algn="ctr">
                <a:lnSpc>
                  <a:spcPct val="115000"/>
                </a:lnSpc>
                <a:spcBef>
                  <a:spcPts val="0"/>
                </a:spcBef>
                <a:spcAft>
                  <a:spcPts val="0"/>
                </a:spcAft>
                <a:buClr>
                  <a:srgbClr val="333333"/>
                </a:buClr>
                <a:buSzPts val="1050"/>
                <a:buFont typeface="Roboto"/>
                <a:buNone/>
              </a:pPr>
              <a:r>
                <a:t/>
              </a:r>
              <a:endParaRPr sz="1050">
                <a:solidFill>
                  <a:srgbClr val="333333"/>
                </a:solidFill>
                <a:latin typeface="Roboto"/>
                <a:ea typeface="Roboto"/>
                <a:cs typeface="Roboto"/>
                <a:sym typeface="Roboto"/>
              </a:endParaRPr>
            </a:p>
          </p:txBody>
        </p:sp>
        <p:pic>
          <p:nvPicPr>
            <p:cNvPr id="613" name="Google Shape;613;p46"/>
            <p:cNvPicPr preferRelativeResize="0"/>
            <p:nvPr/>
          </p:nvPicPr>
          <p:blipFill>
            <a:blip r:embed="rId10">
              <a:alphaModFix/>
            </a:blip>
            <a:stretch>
              <a:fillRect/>
            </a:stretch>
          </p:blipFill>
          <p:spPr>
            <a:xfrm>
              <a:off x="442950" y="3127046"/>
              <a:ext cx="4114800" cy="4114800"/>
            </a:xfrm>
            <a:prstGeom prst="rect">
              <a:avLst/>
            </a:prstGeom>
            <a:noFill/>
            <a:ln>
              <a:noFill/>
            </a:ln>
          </p:spPr>
        </p:pic>
      </p:grpSp>
      <p:sp>
        <p:nvSpPr>
          <p:cNvPr id="614" name="Google Shape;614;p46"/>
          <p:cNvSpPr txBox="1"/>
          <p:nvPr/>
        </p:nvSpPr>
        <p:spPr>
          <a:xfrm>
            <a:off x="488800" y="397600"/>
            <a:ext cx="23895300" cy="1532100"/>
          </a:xfrm>
          <a:prstGeom prst="rect">
            <a:avLst/>
          </a:prstGeom>
          <a:noFill/>
          <a:ln>
            <a:noFill/>
          </a:ln>
        </p:spPr>
        <p:txBody>
          <a:bodyPr anchorCtr="0" anchor="t" bIns="121875" lIns="243800" spcFirstLastPara="1" rIns="243800" wrap="square" tIns="121875">
            <a:noAutofit/>
          </a:bodyPr>
          <a:lstStyle/>
          <a:p>
            <a:pPr indent="0" lvl="0" marL="0" marR="0" rtl="0" algn="l">
              <a:lnSpc>
                <a:spcPct val="100000"/>
              </a:lnSpc>
              <a:spcBef>
                <a:spcPts val="0"/>
              </a:spcBef>
              <a:spcAft>
                <a:spcPts val="0"/>
              </a:spcAft>
              <a:buClr>
                <a:srgbClr val="000000"/>
              </a:buClr>
              <a:buSzPts val="900"/>
              <a:buFont typeface="Roboto Condensed"/>
              <a:buNone/>
            </a:pPr>
            <a:r>
              <a:rPr lang="en-US" sz="7700">
                <a:solidFill>
                  <a:schemeClr val="lt1"/>
                </a:solidFill>
                <a:highlight>
                  <a:schemeClr val="dk1"/>
                </a:highlight>
                <a:latin typeface="Merriweather Black"/>
                <a:ea typeface="Merriweather Black"/>
                <a:cs typeface="Merriweather Black"/>
                <a:sym typeface="Merriweather Black"/>
              </a:rPr>
              <a:t>Collaborators</a:t>
            </a:r>
            <a:endParaRPr i="0" sz="7700" u="none" cap="none" strike="noStrike">
              <a:solidFill>
                <a:srgbClr val="FFFFFF"/>
              </a:solidFill>
              <a:highlight>
                <a:srgbClr val="000000"/>
              </a:highlight>
              <a:latin typeface="Glegoo"/>
              <a:ea typeface="Glegoo"/>
              <a:cs typeface="Glegoo"/>
              <a:sym typeface="Glego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8" name="Shape 618"/>
        <p:cNvGrpSpPr/>
        <p:nvPr/>
      </p:nvGrpSpPr>
      <p:grpSpPr>
        <a:xfrm>
          <a:off x="0" y="0"/>
          <a:ext cx="0" cy="0"/>
          <a:chOff x="0" y="0"/>
          <a:chExt cx="0" cy="0"/>
        </a:xfrm>
      </p:grpSpPr>
      <p:sp>
        <p:nvSpPr>
          <p:cNvPr id="619" name="Google Shape;619;p47"/>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Flat Magic - Automate Initial Flatting</a:t>
            </a:r>
            <a:endParaRPr/>
          </a:p>
        </p:txBody>
      </p:sp>
      <p:pic>
        <p:nvPicPr>
          <p:cNvPr id="620" name="Google Shape;620;p47"/>
          <p:cNvPicPr preferRelativeResize="0"/>
          <p:nvPr/>
        </p:nvPicPr>
        <p:blipFill>
          <a:blip r:embed="rId3">
            <a:alphaModFix/>
          </a:blip>
          <a:stretch>
            <a:fillRect/>
          </a:stretch>
        </p:blipFill>
        <p:spPr>
          <a:xfrm>
            <a:off x="253550" y="3272375"/>
            <a:ext cx="23876876" cy="81618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4" name="Shape 624"/>
        <p:cNvGrpSpPr/>
        <p:nvPr/>
      </p:nvGrpSpPr>
      <p:grpSpPr>
        <a:xfrm>
          <a:off x="0" y="0"/>
          <a:ext cx="0" cy="0"/>
          <a:chOff x="0" y="0"/>
          <a:chExt cx="0" cy="0"/>
        </a:xfrm>
      </p:grpSpPr>
      <p:sp>
        <p:nvSpPr>
          <p:cNvPr id="625" name="Google Shape;625;p48"/>
          <p:cNvSpPr txBox="1"/>
          <p:nvPr>
            <p:ph idx="4294967295" type="ctrTitle"/>
          </p:nvPr>
        </p:nvSpPr>
        <p:spPr>
          <a:xfrm>
            <a:off x="1206450" y="419348"/>
            <a:ext cx="21971100" cy="1515300"/>
          </a:xfrm>
          <a:prstGeom prst="rect">
            <a:avLst/>
          </a:prstGeom>
          <a:noFill/>
          <a:ln>
            <a:noFill/>
          </a:ln>
        </p:spPr>
        <p:txBody>
          <a:bodyPr anchorCtr="0" anchor="t" bIns="50800" lIns="50800" spcFirstLastPara="1" rIns="50800" wrap="square" tIns="50800">
            <a:normAutofit fontScale="90000"/>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Experimental Study -  Flatting Time Improvment</a:t>
            </a:r>
            <a:endParaRPr/>
          </a:p>
        </p:txBody>
      </p:sp>
      <p:pic>
        <p:nvPicPr>
          <p:cNvPr id="626" name="Google Shape;626;p48"/>
          <p:cNvPicPr preferRelativeResize="0"/>
          <p:nvPr/>
        </p:nvPicPr>
        <p:blipFill>
          <a:blip r:embed="rId3">
            <a:alphaModFix/>
          </a:blip>
          <a:stretch>
            <a:fillRect/>
          </a:stretch>
        </p:blipFill>
        <p:spPr>
          <a:xfrm>
            <a:off x="1964350" y="4321900"/>
            <a:ext cx="20455301" cy="9279800"/>
          </a:xfrm>
          <a:prstGeom prst="rect">
            <a:avLst/>
          </a:prstGeom>
          <a:noFill/>
          <a:ln>
            <a:noFill/>
          </a:ln>
        </p:spPr>
      </p:pic>
      <p:sp>
        <p:nvSpPr>
          <p:cNvPr id="627" name="Google Shape;627;p48"/>
          <p:cNvSpPr txBox="1"/>
          <p:nvPr/>
        </p:nvSpPr>
        <p:spPr>
          <a:xfrm>
            <a:off x="5200650" y="2683825"/>
            <a:ext cx="65151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000">
                <a:solidFill>
                  <a:schemeClr val="dk1"/>
                </a:solidFill>
                <a:highlight>
                  <a:schemeClr val="lt1"/>
                </a:highlight>
                <a:latin typeface="Glegoo"/>
                <a:ea typeface="Glegoo"/>
                <a:cs typeface="Glegoo"/>
                <a:sym typeface="Glegoo"/>
              </a:rPr>
              <a:t>People Groups with d</a:t>
            </a:r>
            <a:r>
              <a:rPr b="1" lang="en-US" sz="5000">
                <a:solidFill>
                  <a:schemeClr val="dk1"/>
                </a:solidFill>
                <a:highlight>
                  <a:schemeClr val="lt1"/>
                </a:highlight>
                <a:latin typeface="Glegoo"/>
                <a:ea typeface="Glegoo"/>
                <a:cs typeface="Glegoo"/>
                <a:sym typeface="Glegoo"/>
              </a:rPr>
              <a:t>ifferent skills</a:t>
            </a:r>
            <a:endParaRPr b="1" sz="5000">
              <a:latin typeface="Glegoo"/>
              <a:ea typeface="Glegoo"/>
              <a:cs typeface="Glegoo"/>
              <a:sym typeface="Glegoo"/>
            </a:endParaRPr>
          </a:p>
        </p:txBody>
      </p:sp>
      <p:sp>
        <p:nvSpPr>
          <p:cNvPr id="628" name="Google Shape;628;p48"/>
          <p:cNvSpPr txBox="1"/>
          <p:nvPr/>
        </p:nvSpPr>
        <p:spPr>
          <a:xfrm>
            <a:off x="14801850" y="2683825"/>
            <a:ext cx="89724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000">
                <a:solidFill>
                  <a:schemeClr val="dk1"/>
                </a:solidFill>
                <a:highlight>
                  <a:schemeClr val="lt1"/>
                </a:highlight>
                <a:latin typeface="Glegoo"/>
                <a:ea typeface="Glegoo"/>
                <a:cs typeface="Glegoo"/>
                <a:sym typeface="Glegoo"/>
              </a:rPr>
              <a:t>Line Drawing</a:t>
            </a:r>
            <a:r>
              <a:rPr b="1" lang="en-US" sz="5000">
                <a:solidFill>
                  <a:schemeClr val="dk1"/>
                </a:solidFill>
                <a:highlight>
                  <a:schemeClr val="lt1"/>
                </a:highlight>
                <a:latin typeface="Glegoo"/>
                <a:ea typeface="Glegoo"/>
                <a:cs typeface="Glegoo"/>
                <a:sym typeface="Glegoo"/>
              </a:rPr>
              <a:t> Groups with different complexities</a:t>
            </a:r>
            <a:endParaRPr b="1" sz="5000">
              <a:latin typeface="Glegoo"/>
              <a:ea typeface="Glegoo"/>
              <a:cs typeface="Glegoo"/>
              <a:sym typeface="Glego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2" name="Shape 632"/>
        <p:cNvGrpSpPr/>
        <p:nvPr/>
      </p:nvGrpSpPr>
      <p:grpSpPr>
        <a:xfrm>
          <a:off x="0" y="0"/>
          <a:ext cx="0" cy="0"/>
          <a:chOff x="0" y="0"/>
          <a:chExt cx="0" cy="0"/>
        </a:xfrm>
      </p:grpSpPr>
      <p:sp>
        <p:nvSpPr>
          <p:cNvPr id="633" name="Google Shape;633;p49"/>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Experimental Study -  </a:t>
            </a:r>
            <a:r>
              <a:rPr lang="en-US" sz="7700">
                <a:solidFill>
                  <a:srgbClr val="FFFFFF"/>
                </a:solidFill>
                <a:highlight>
                  <a:srgbClr val="000000"/>
                </a:highlight>
                <a:latin typeface="Merriweather Black"/>
                <a:ea typeface="Merriweather Black"/>
                <a:cs typeface="Merriweather Black"/>
                <a:sym typeface="Merriweather Black"/>
              </a:rPr>
              <a:t>User Feedback</a:t>
            </a:r>
            <a:endParaRPr/>
          </a:p>
        </p:txBody>
      </p:sp>
      <p:pic>
        <p:nvPicPr>
          <p:cNvPr id="634" name="Google Shape;634;p49"/>
          <p:cNvPicPr preferRelativeResize="0"/>
          <p:nvPr/>
        </p:nvPicPr>
        <p:blipFill rotWithShape="1">
          <a:blip r:embed="rId3">
            <a:alphaModFix/>
          </a:blip>
          <a:srcRect b="0" l="527" r="0" t="0"/>
          <a:stretch/>
        </p:blipFill>
        <p:spPr>
          <a:xfrm>
            <a:off x="57150" y="4267200"/>
            <a:ext cx="24288751" cy="68253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8" name="Shape 638"/>
        <p:cNvGrpSpPr/>
        <p:nvPr/>
      </p:nvGrpSpPr>
      <p:grpSpPr>
        <a:xfrm>
          <a:off x="0" y="0"/>
          <a:ext cx="0" cy="0"/>
          <a:chOff x="0" y="0"/>
          <a:chExt cx="0" cy="0"/>
        </a:xfrm>
      </p:grpSpPr>
      <p:sp>
        <p:nvSpPr>
          <p:cNvPr id="639" name="Google Shape;639;p50"/>
          <p:cNvSpPr txBox="1"/>
          <p:nvPr/>
        </p:nvSpPr>
        <p:spPr>
          <a:xfrm>
            <a:off x="318500" y="2456600"/>
            <a:ext cx="23735100" cy="11220900"/>
          </a:xfrm>
          <a:prstGeom prst="rect">
            <a:avLst/>
          </a:prstGeom>
          <a:noFill/>
          <a:ln>
            <a:noFill/>
          </a:ln>
        </p:spPr>
        <p:txBody>
          <a:bodyPr anchorCtr="0" anchor="t" bIns="243800" lIns="243800" spcFirstLastPara="1" rIns="243800" wrap="square" tIns="243800">
            <a:spAutoFit/>
          </a:bodyPr>
          <a:lstStyle/>
          <a:p>
            <a:pPr indent="-577850" lvl="0" marL="457200" marR="0" rtl="0" algn="l">
              <a:lnSpc>
                <a:spcPct val="200000"/>
              </a:lnSpc>
              <a:spcBef>
                <a:spcPts val="0"/>
              </a:spcBef>
              <a:spcAft>
                <a:spcPts val="0"/>
              </a:spcAft>
              <a:buClr>
                <a:schemeClr val="dk1"/>
              </a:buClr>
              <a:buSzPts val="5500"/>
              <a:buFont typeface="Merriweather Black"/>
              <a:buChar char="●"/>
            </a:pPr>
            <a:r>
              <a:rPr lang="en-US" sz="5500">
                <a:solidFill>
                  <a:schemeClr val="dk1"/>
                </a:solidFill>
                <a:latin typeface="Merriweather Black"/>
                <a:ea typeface="Merriweather Black"/>
                <a:cs typeface="Merriweather Black"/>
                <a:sym typeface="Merriweather Black"/>
              </a:rPr>
              <a:t>Stage-Focused Design</a:t>
            </a:r>
            <a:endParaRPr sz="5500">
              <a:solidFill>
                <a:schemeClr val="dk1"/>
              </a:solidFill>
              <a:latin typeface="Merriweather Black"/>
              <a:ea typeface="Merriweather Black"/>
              <a:cs typeface="Merriweather Black"/>
              <a:sym typeface="Merriweather Black"/>
            </a:endParaRPr>
          </a:p>
          <a:p>
            <a:pPr indent="-565150" lvl="1" marL="914400" marR="0" rtl="0" algn="l">
              <a:lnSpc>
                <a:spcPct val="200000"/>
              </a:lnSpc>
              <a:spcBef>
                <a:spcPts val="0"/>
              </a:spcBef>
              <a:spcAft>
                <a:spcPts val="0"/>
              </a:spcAft>
              <a:buClr>
                <a:schemeClr val="dk1"/>
              </a:buClr>
              <a:buSzPts val="5300"/>
              <a:buFont typeface="Merriweather"/>
              <a:buChar char="○"/>
            </a:pPr>
            <a:r>
              <a:rPr lang="en-US" sz="5300">
                <a:solidFill>
                  <a:schemeClr val="dk1"/>
                </a:solidFill>
                <a:latin typeface="Merriweather"/>
                <a:ea typeface="Merriweather"/>
                <a:cs typeface="Merriweather"/>
                <a:sym typeface="Merriweather"/>
              </a:rPr>
              <a:t>More accurate </a:t>
            </a:r>
            <a:r>
              <a:rPr lang="en-US" sz="5300">
                <a:solidFill>
                  <a:schemeClr val="dk1"/>
                </a:solidFill>
                <a:latin typeface="Merriweather"/>
                <a:ea typeface="Merriweather"/>
                <a:cs typeface="Merriweather"/>
                <a:sym typeface="Merriweather"/>
              </a:rPr>
              <a:t>initial</a:t>
            </a:r>
            <a:r>
              <a:rPr lang="en-US" sz="5300">
                <a:solidFill>
                  <a:schemeClr val="dk1"/>
                </a:solidFill>
                <a:latin typeface="Merriweather"/>
                <a:ea typeface="Merriweather"/>
                <a:cs typeface="Merriweather"/>
                <a:sym typeface="Merriweather"/>
              </a:rPr>
              <a:t> Flatting result</a:t>
            </a:r>
            <a:endParaRPr sz="5300">
              <a:solidFill>
                <a:schemeClr val="dk1"/>
              </a:solidFill>
              <a:latin typeface="Merriweather"/>
              <a:ea typeface="Merriweather"/>
              <a:cs typeface="Merriweather"/>
              <a:sym typeface="Merriweather"/>
            </a:endParaRPr>
          </a:p>
          <a:p>
            <a:pPr indent="-565150" lvl="1" marL="914400" marR="0" rtl="0" algn="l">
              <a:lnSpc>
                <a:spcPct val="200000"/>
              </a:lnSpc>
              <a:spcBef>
                <a:spcPts val="0"/>
              </a:spcBef>
              <a:spcAft>
                <a:spcPts val="0"/>
              </a:spcAft>
              <a:buClr>
                <a:schemeClr val="dk1"/>
              </a:buClr>
              <a:buSzPts val="5300"/>
              <a:buFont typeface="Merriweather"/>
              <a:buChar char="○"/>
            </a:pPr>
            <a:r>
              <a:rPr lang="en-US" sz="5300">
                <a:solidFill>
                  <a:schemeClr val="dk1"/>
                </a:solidFill>
                <a:latin typeface="Merriweather"/>
                <a:ea typeface="Merriweather"/>
                <a:cs typeface="Merriweather"/>
                <a:sym typeface="Merriweather"/>
              </a:rPr>
              <a:t>Interactive Shadowing</a:t>
            </a:r>
            <a:endParaRPr sz="5300">
              <a:solidFill>
                <a:schemeClr val="dk1"/>
              </a:solidFill>
              <a:latin typeface="Merriweather"/>
              <a:ea typeface="Merriweather"/>
              <a:cs typeface="Merriweather"/>
              <a:sym typeface="Merriweather"/>
            </a:endParaRPr>
          </a:p>
          <a:p>
            <a:pPr indent="-565150" lvl="1" marL="914400" marR="0" rtl="0" algn="l">
              <a:lnSpc>
                <a:spcPct val="200000"/>
              </a:lnSpc>
              <a:spcBef>
                <a:spcPts val="0"/>
              </a:spcBef>
              <a:spcAft>
                <a:spcPts val="0"/>
              </a:spcAft>
              <a:buClr>
                <a:schemeClr val="dk1"/>
              </a:buClr>
              <a:buSzPts val="5300"/>
              <a:buFont typeface="Merriweather"/>
              <a:buChar char="○"/>
            </a:pPr>
            <a:r>
              <a:rPr lang="en-US" sz="5300">
                <a:solidFill>
                  <a:schemeClr val="dk1"/>
                </a:solidFill>
                <a:latin typeface="Merriweather"/>
                <a:ea typeface="Merriweather"/>
                <a:cs typeface="Merriweather"/>
                <a:sym typeface="Merriweather"/>
              </a:rPr>
              <a:t>Inter-color harmony</a:t>
            </a:r>
            <a:endParaRPr sz="5300">
              <a:solidFill>
                <a:schemeClr val="dk1"/>
              </a:solidFill>
              <a:latin typeface="Merriweather"/>
              <a:ea typeface="Merriweather"/>
              <a:cs typeface="Merriweather"/>
              <a:sym typeface="Merriweather"/>
            </a:endParaRPr>
          </a:p>
          <a:p>
            <a:pPr indent="-577850" lvl="0" marL="457200" marR="0" rtl="0" algn="l">
              <a:lnSpc>
                <a:spcPct val="200000"/>
              </a:lnSpc>
              <a:spcBef>
                <a:spcPts val="0"/>
              </a:spcBef>
              <a:spcAft>
                <a:spcPts val="0"/>
              </a:spcAft>
              <a:buClr>
                <a:schemeClr val="dk1"/>
              </a:buClr>
              <a:buSzPts val="5500"/>
              <a:buFont typeface="Merriweather Black"/>
              <a:buChar char="●"/>
            </a:pPr>
            <a:r>
              <a:rPr lang="en-US" sz="5500">
                <a:solidFill>
                  <a:schemeClr val="dk1"/>
                </a:solidFill>
                <a:latin typeface="Merriweather Black"/>
                <a:ea typeface="Merriweather Black"/>
                <a:cs typeface="Merriweather Black"/>
                <a:sym typeface="Merriweather Black"/>
              </a:rPr>
              <a:t>Working on Multiple Panels</a:t>
            </a:r>
            <a:endParaRPr sz="5500">
              <a:solidFill>
                <a:schemeClr val="dk1"/>
              </a:solidFill>
              <a:latin typeface="Merriweather Black"/>
              <a:ea typeface="Merriweather Black"/>
              <a:cs typeface="Merriweather Black"/>
              <a:sym typeface="Merriweather Black"/>
            </a:endParaRPr>
          </a:p>
          <a:p>
            <a:pPr indent="-565150" lvl="1" marL="914400" marR="0" rtl="0" algn="l">
              <a:lnSpc>
                <a:spcPct val="200000"/>
              </a:lnSpc>
              <a:spcBef>
                <a:spcPts val="0"/>
              </a:spcBef>
              <a:spcAft>
                <a:spcPts val="0"/>
              </a:spcAft>
              <a:buClr>
                <a:schemeClr val="dk1"/>
              </a:buClr>
              <a:buSzPts val="5300"/>
              <a:buFont typeface="Merriweather"/>
              <a:buChar char="○"/>
            </a:pPr>
            <a:r>
              <a:rPr lang="en-US" sz="5300">
                <a:solidFill>
                  <a:schemeClr val="dk1"/>
                </a:solidFill>
                <a:latin typeface="Merriweather"/>
                <a:ea typeface="Merriweather"/>
                <a:cs typeface="Merriweather"/>
                <a:sym typeface="Merriweather"/>
              </a:rPr>
              <a:t>Semantic-based batch flat</a:t>
            </a:r>
            <a:endParaRPr sz="5300">
              <a:solidFill>
                <a:schemeClr val="dk1"/>
              </a:solidFill>
              <a:latin typeface="Merriweather"/>
              <a:ea typeface="Merriweather"/>
              <a:cs typeface="Merriweather"/>
              <a:sym typeface="Merriweather"/>
            </a:endParaRPr>
          </a:p>
          <a:p>
            <a:pPr indent="-565150" lvl="1" marL="914400" marR="0" rtl="0" algn="l">
              <a:lnSpc>
                <a:spcPct val="200000"/>
              </a:lnSpc>
              <a:spcBef>
                <a:spcPts val="0"/>
              </a:spcBef>
              <a:spcAft>
                <a:spcPts val="0"/>
              </a:spcAft>
              <a:buClr>
                <a:schemeClr val="dk1"/>
              </a:buClr>
              <a:buSzPts val="5300"/>
              <a:buFont typeface="Merriweather"/>
              <a:buChar char="○"/>
            </a:pPr>
            <a:r>
              <a:rPr lang="en-US" sz="5300">
                <a:solidFill>
                  <a:schemeClr val="dk1"/>
                </a:solidFill>
                <a:latin typeface="Merriweather"/>
                <a:ea typeface="Merriweather"/>
                <a:cs typeface="Merriweather"/>
                <a:sym typeface="Merriweather"/>
              </a:rPr>
              <a:t>Headless and batch processing</a:t>
            </a:r>
            <a:endParaRPr sz="5300">
              <a:solidFill>
                <a:schemeClr val="dk1"/>
              </a:solidFill>
              <a:latin typeface="Merriweather"/>
              <a:ea typeface="Merriweather"/>
              <a:cs typeface="Merriweather"/>
              <a:sym typeface="Merriweather"/>
            </a:endParaRPr>
          </a:p>
        </p:txBody>
      </p:sp>
      <p:sp>
        <p:nvSpPr>
          <p:cNvPr id="640" name="Google Shape;640;p50"/>
          <p:cNvSpPr txBox="1"/>
          <p:nvPr/>
        </p:nvSpPr>
        <p:spPr>
          <a:xfrm>
            <a:off x="488800" y="397600"/>
            <a:ext cx="23895300" cy="1532100"/>
          </a:xfrm>
          <a:prstGeom prst="rect">
            <a:avLst/>
          </a:prstGeom>
          <a:noFill/>
          <a:ln>
            <a:noFill/>
          </a:ln>
        </p:spPr>
        <p:txBody>
          <a:bodyPr anchorCtr="0" anchor="t" bIns="121875" lIns="243800" spcFirstLastPara="1" rIns="243800" wrap="square" tIns="121875">
            <a:noAutofit/>
          </a:bodyPr>
          <a:lstStyle/>
          <a:p>
            <a:pPr indent="0" lvl="0" marL="0" marR="0" rtl="0" algn="l">
              <a:lnSpc>
                <a:spcPct val="100000"/>
              </a:lnSpc>
              <a:spcBef>
                <a:spcPts val="0"/>
              </a:spcBef>
              <a:spcAft>
                <a:spcPts val="0"/>
              </a:spcAft>
              <a:buClr>
                <a:srgbClr val="000000"/>
              </a:buClr>
              <a:buSzPts val="900"/>
              <a:buFont typeface="Roboto Condensed"/>
              <a:buNone/>
            </a:pPr>
            <a:r>
              <a:rPr lang="en-US" sz="7700">
                <a:solidFill>
                  <a:schemeClr val="lt1"/>
                </a:solidFill>
                <a:highlight>
                  <a:schemeClr val="dk1"/>
                </a:highlight>
                <a:latin typeface="Merriweather Black"/>
                <a:ea typeface="Merriweather Black"/>
                <a:cs typeface="Merriweather Black"/>
                <a:sym typeface="Merriweather Black"/>
              </a:rPr>
              <a:t>Future Work</a:t>
            </a:r>
            <a:endParaRPr i="0" sz="7700" u="none" cap="none" strike="noStrike">
              <a:solidFill>
                <a:srgbClr val="FFFFFF"/>
              </a:solidFill>
              <a:highlight>
                <a:srgbClr val="000000"/>
              </a:highlight>
              <a:latin typeface="Glegoo"/>
              <a:ea typeface="Glegoo"/>
              <a:cs typeface="Glegoo"/>
              <a:sym typeface="Glego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4" name="Shape 644"/>
        <p:cNvGrpSpPr/>
        <p:nvPr/>
      </p:nvGrpSpPr>
      <p:grpSpPr>
        <a:xfrm>
          <a:off x="0" y="0"/>
          <a:ext cx="0" cy="0"/>
          <a:chOff x="0" y="0"/>
          <a:chExt cx="0" cy="0"/>
        </a:xfrm>
      </p:grpSpPr>
      <p:sp>
        <p:nvSpPr>
          <p:cNvPr id="645" name="Google Shape;645;p51"/>
          <p:cNvSpPr txBox="1"/>
          <p:nvPr/>
        </p:nvSpPr>
        <p:spPr>
          <a:xfrm>
            <a:off x="318500" y="2456600"/>
            <a:ext cx="23735100" cy="8111700"/>
          </a:xfrm>
          <a:prstGeom prst="rect">
            <a:avLst/>
          </a:prstGeom>
          <a:noFill/>
          <a:ln>
            <a:noFill/>
          </a:ln>
        </p:spPr>
        <p:txBody>
          <a:bodyPr anchorCtr="0" anchor="t" bIns="243800" lIns="243800" spcFirstLastPara="1" rIns="243800" wrap="square" tIns="243800">
            <a:spAutoFit/>
          </a:bodyPr>
          <a:lstStyle/>
          <a:p>
            <a:pPr indent="-577850" lvl="0" marL="457200" marR="0" rtl="0" algn="l">
              <a:lnSpc>
                <a:spcPct val="200000"/>
              </a:lnSpc>
              <a:spcBef>
                <a:spcPts val="0"/>
              </a:spcBef>
              <a:spcAft>
                <a:spcPts val="0"/>
              </a:spcAft>
              <a:buClr>
                <a:schemeClr val="dk1"/>
              </a:buClr>
              <a:buSzPts val="5500"/>
              <a:buFont typeface="Merriweather Black"/>
              <a:buChar char="●"/>
            </a:pPr>
            <a:r>
              <a:rPr lang="en-US" sz="5500">
                <a:solidFill>
                  <a:schemeClr val="dk1"/>
                </a:solidFill>
                <a:latin typeface="Merriweather Black"/>
                <a:ea typeface="Merriweather Black"/>
                <a:cs typeface="Merriweather Black"/>
                <a:sym typeface="Merriweather Black"/>
              </a:rPr>
              <a:t>How long did the FlatMagic to process one image?</a:t>
            </a:r>
            <a:endParaRPr sz="5500">
              <a:solidFill>
                <a:schemeClr val="dk1"/>
              </a:solidFill>
              <a:latin typeface="Merriweather Black"/>
              <a:ea typeface="Merriweather Black"/>
              <a:cs typeface="Merriweather Black"/>
              <a:sym typeface="Merriweather Black"/>
            </a:endParaRPr>
          </a:p>
          <a:p>
            <a:pPr indent="-577850" lvl="0" marL="457200" marR="0" rtl="0" algn="l">
              <a:lnSpc>
                <a:spcPct val="200000"/>
              </a:lnSpc>
              <a:spcBef>
                <a:spcPts val="0"/>
              </a:spcBef>
              <a:spcAft>
                <a:spcPts val="0"/>
              </a:spcAft>
              <a:buClr>
                <a:schemeClr val="dk1"/>
              </a:buClr>
              <a:buSzPts val="5500"/>
              <a:buFont typeface="Merriweather Black"/>
              <a:buChar char="●"/>
            </a:pPr>
            <a:r>
              <a:rPr lang="en-US" sz="5500">
                <a:solidFill>
                  <a:schemeClr val="dk1"/>
                </a:solidFill>
                <a:latin typeface="Merriweather Black"/>
                <a:ea typeface="Merriweather Black"/>
                <a:cs typeface="Merriweather Black"/>
                <a:sym typeface="Merriweather Black"/>
              </a:rPr>
              <a:t>Why the gap under the lines in native bucket-fill result matters?</a:t>
            </a:r>
            <a:endParaRPr sz="5500">
              <a:solidFill>
                <a:schemeClr val="dk1"/>
              </a:solidFill>
              <a:latin typeface="Merriweather Black"/>
              <a:ea typeface="Merriweather Black"/>
              <a:cs typeface="Merriweather Black"/>
              <a:sym typeface="Merriweather Black"/>
            </a:endParaRPr>
          </a:p>
          <a:p>
            <a:pPr indent="-577850" lvl="0" marL="457200" marR="0" rtl="0" algn="l">
              <a:lnSpc>
                <a:spcPct val="200000"/>
              </a:lnSpc>
              <a:spcBef>
                <a:spcPts val="0"/>
              </a:spcBef>
              <a:spcAft>
                <a:spcPts val="0"/>
              </a:spcAft>
              <a:buClr>
                <a:schemeClr val="dk1"/>
              </a:buClr>
              <a:buSzPts val="5500"/>
              <a:buFont typeface="Merriweather Black"/>
              <a:buChar char="●"/>
            </a:pPr>
            <a:r>
              <a:rPr lang="en-US" sz="5500">
                <a:solidFill>
                  <a:schemeClr val="dk1"/>
                </a:solidFill>
                <a:latin typeface="Merriweather Black"/>
                <a:ea typeface="Merriweather Black"/>
                <a:cs typeface="Merriweather Black"/>
                <a:sym typeface="Merriweather Black"/>
              </a:rPr>
              <a:t>More details of the backend?</a:t>
            </a:r>
            <a:endParaRPr sz="5500">
              <a:solidFill>
                <a:schemeClr val="dk1"/>
              </a:solidFill>
              <a:latin typeface="Merriweather Black"/>
              <a:ea typeface="Merriweather Black"/>
              <a:cs typeface="Merriweather Black"/>
              <a:sym typeface="Merriweather Black"/>
            </a:endParaRPr>
          </a:p>
          <a:p>
            <a:pPr indent="-577850" lvl="0" marL="457200" marR="0" rtl="0" algn="l">
              <a:lnSpc>
                <a:spcPct val="200000"/>
              </a:lnSpc>
              <a:spcBef>
                <a:spcPts val="0"/>
              </a:spcBef>
              <a:spcAft>
                <a:spcPts val="0"/>
              </a:spcAft>
              <a:buClr>
                <a:schemeClr val="dk1"/>
              </a:buClr>
              <a:buSzPts val="5500"/>
              <a:buFont typeface="Merriweather Black"/>
              <a:buChar char="●"/>
            </a:pPr>
            <a:r>
              <a:rPr lang="en-US" sz="5500">
                <a:solidFill>
                  <a:schemeClr val="dk1"/>
                </a:solidFill>
                <a:latin typeface="Merriweather Black"/>
                <a:ea typeface="Merriweather Black"/>
                <a:cs typeface="Merriweather Black"/>
                <a:sym typeface="Merriweather Black"/>
              </a:rPr>
              <a:t>How did user feedback on using FlatMagic?</a:t>
            </a:r>
            <a:endParaRPr sz="5500">
              <a:solidFill>
                <a:schemeClr val="dk1"/>
              </a:solidFill>
              <a:latin typeface="Merriweather Black"/>
              <a:ea typeface="Merriweather Black"/>
              <a:cs typeface="Merriweather Black"/>
              <a:sym typeface="Merriweather Black"/>
            </a:endParaRPr>
          </a:p>
          <a:p>
            <a:pPr indent="-577850" lvl="0" marL="457200" marR="0" rtl="0" algn="l">
              <a:lnSpc>
                <a:spcPct val="200000"/>
              </a:lnSpc>
              <a:spcBef>
                <a:spcPts val="0"/>
              </a:spcBef>
              <a:spcAft>
                <a:spcPts val="0"/>
              </a:spcAft>
              <a:buClr>
                <a:schemeClr val="dk1"/>
              </a:buClr>
              <a:buSzPts val="5500"/>
              <a:buFont typeface="Merriweather Black"/>
              <a:buChar char="●"/>
            </a:pPr>
            <a:r>
              <a:t/>
            </a:r>
            <a:endParaRPr sz="5500">
              <a:solidFill>
                <a:schemeClr val="dk1"/>
              </a:solidFill>
              <a:latin typeface="Merriweather Black"/>
              <a:ea typeface="Merriweather Black"/>
              <a:cs typeface="Merriweather Black"/>
              <a:sym typeface="Merriweather Black"/>
            </a:endParaRPr>
          </a:p>
        </p:txBody>
      </p:sp>
      <p:sp>
        <p:nvSpPr>
          <p:cNvPr id="646" name="Google Shape;646;p51"/>
          <p:cNvSpPr txBox="1"/>
          <p:nvPr/>
        </p:nvSpPr>
        <p:spPr>
          <a:xfrm>
            <a:off x="488800" y="397600"/>
            <a:ext cx="23895300" cy="1532100"/>
          </a:xfrm>
          <a:prstGeom prst="rect">
            <a:avLst/>
          </a:prstGeom>
          <a:noFill/>
          <a:ln>
            <a:noFill/>
          </a:ln>
        </p:spPr>
        <p:txBody>
          <a:bodyPr anchorCtr="0" anchor="t" bIns="121875" lIns="243800" spcFirstLastPara="1" rIns="243800" wrap="square" tIns="121875">
            <a:noAutofit/>
          </a:bodyPr>
          <a:lstStyle/>
          <a:p>
            <a:pPr indent="0" lvl="0" marL="0" marR="0" rtl="0" algn="l">
              <a:lnSpc>
                <a:spcPct val="100000"/>
              </a:lnSpc>
              <a:spcBef>
                <a:spcPts val="0"/>
              </a:spcBef>
              <a:spcAft>
                <a:spcPts val="0"/>
              </a:spcAft>
              <a:buClr>
                <a:srgbClr val="000000"/>
              </a:buClr>
              <a:buSzPts val="900"/>
              <a:buFont typeface="Roboto Condensed"/>
              <a:buNone/>
            </a:pPr>
            <a:r>
              <a:rPr lang="en-US" sz="7700">
                <a:solidFill>
                  <a:schemeClr val="lt1"/>
                </a:solidFill>
                <a:highlight>
                  <a:schemeClr val="dk1"/>
                </a:highlight>
                <a:latin typeface="Merriweather Black"/>
                <a:ea typeface="Merriweather Black"/>
                <a:cs typeface="Merriweather Black"/>
                <a:sym typeface="Merriweather Black"/>
              </a:rPr>
              <a:t>Possible Questions</a:t>
            </a:r>
            <a:endParaRPr i="0" sz="7700" u="none" cap="none" strike="noStrike">
              <a:solidFill>
                <a:srgbClr val="FFFFFF"/>
              </a:solidFill>
              <a:highlight>
                <a:srgbClr val="000000"/>
              </a:highlight>
              <a:latin typeface="Glegoo"/>
              <a:ea typeface="Glegoo"/>
              <a:cs typeface="Glegoo"/>
              <a:sym typeface="Glego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8"/>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fontScale="90000"/>
          </a:bodyPr>
          <a:lstStyle/>
          <a:p>
            <a:pPr indent="0" lvl="0" marL="0" marR="0" rtl="0" algn="l">
              <a:lnSpc>
                <a:spcPct val="100000"/>
              </a:lnSpc>
              <a:spcBef>
                <a:spcPts val="0"/>
              </a:spcBef>
              <a:spcAft>
                <a:spcPts val="0"/>
              </a:spcAft>
              <a:buNone/>
            </a:pPr>
            <a:r>
              <a:rPr lang="en-US" sz="8550">
                <a:solidFill>
                  <a:srgbClr val="FFFFFF"/>
                </a:solidFill>
                <a:highlight>
                  <a:srgbClr val="000000"/>
                </a:highlight>
                <a:latin typeface="Merriweather Black"/>
                <a:ea typeface="Merriweather Black"/>
                <a:cs typeface="Merriweather Black"/>
                <a:sym typeface="Merriweather Black"/>
              </a:rPr>
              <a:t>Formative Study: Interviews about Colorization</a:t>
            </a:r>
            <a:endParaRPr sz="7700">
              <a:solidFill>
                <a:srgbClr val="FFFFFF"/>
              </a:solidFill>
              <a:highlight>
                <a:srgbClr val="000000"/>
              </a:highlight>
              <a:latin typeface="Merriweather Black"/>
              <a:ea typeface="Merriweather Black"/>
              <a:cs typeface="Merriweather Black"/>
              <a:sym typeface="Merriweather Black"/>
            </a:endParaRPr>
          </a:p>
        </p:txBody>
      </p:sp>
      <p:sp>
        <p:nvSpPr>
          <p:cNvPr id="115" name="Google Shape;115;p18"/>
          <p:cNvSpPr/>
          <p:nvPr/>
        </p:nvSpPr>
        <p:spPr>
          <a:xfrm>
            <a:off x="841650" y="3203904"/>
            <a:ext cx="22700700" cy="8980200"/>
          </a:xfrm>
          <a:prstGeom prst="rect">
            <a:avLst/>
          </a:prstGeom>
          <a:noFill/>
          <a:ln>
            <a:noFill/>
          </a:ln>
        </p:spPr>
        <p:txBody>
          <a:bodyPr anchorCtr="0" anchor="t" bIns="91400" lIns="182875" spcFirstLastPara="1" rIns="182875" wrap="square" tIns="91400">
            <a:noAutofit/>
          </a:bodyPr>
          <a:lstStyle/>
          <a:p>
            <a:pPr indent="0" lvl="0" marL="0" rtl="0" algn="l">
              <a:lnSpc>
                <a:spcPct val="150000"/>
              </a:lnSpc>
              <a:spcBef>
                <a:spcPts val="0"/>
              </a:spcBef>
              <a:spcAft>
                <a:spcPts val="0"/>
              </a:spcAft>
              <a:buNone/>
            </a:pPr>
            <a:r>
              <a:rPr lang="en-US" sz="5500">
                <a:solidFill>
                  <a:schemeClr val="dk1"/>
                </a:solidFill>
                <a:latin typeface="Merriweather Black"/>
                <a:ea typeface="Merriweather Black"/>
                <a:cs typeface="Merriweather Black"/>
                <a:sym typeface="Merriweather Black"/>
              </a:rPr>
              <a:t>5 Professional Cartoon Artists</a:t>
            </a:r>
            <a:endParaRPr sz="5500">
              <a:solidFill>
                <a:schemeClr val="dk1"/>
              </a:solidFill>
              <a:latin typeface="Merriweather Black"/>
              <a:ea typeface="Merriweather Black"/>
              <a:cs typeface="Merriweather Black"/>
              <a:sym typeface="Merriweather Black"/>
            </a:endParaRPr>
          </a:p>
          <a:p>
            <a:pPr indent="0" lvl="0" marL="0" rtl="0" algn="l">
              <a:lnSpc>
                <a:spcPct val="150000"/>
              </a:lnSpc>
              <a:spcBef>
                <a:spcPts val="0"/>
              </a:spcBef>
              <a:spcAft>
                <a:spcPts val="0"/>
              </a:spcAft>
              <a:buNone/>
            </a:pPr>
            <a:r>
              <a:rPr lang="en-US" sz="5500">
                <a:solidFill>
                  <a:schemeClr val="dk1"/>
                </a:solidFill>
                <a:latin typeface="Merriweather Black"/>
                <a:ea typeface="Merriweather Black"/>
                <a:cs typeface="Merriweather Black"/>
                <a:sym typeface="Merriweather Black"/>
              </a:rPr>
              <a:t>1 hour each</a:t>
            </a:r>
            <a:endParaRPr sz="5500">
              <a:solidFill>
                <a:schemeClr val="dk1"/>
              </a:solidFill>
              <a:latin typeface="Merriweather Black"/>
              <a:ea typeface="Merriweather Black"/>
              <a:cs typeface="Merriweather Black"/>
              <a:sym typeface="Merriweather Black"/>
            </a:endParaRPr>
          </a:p>
          <a:p>
            <a:pPr indent="0" lvl="0" marL="0" rtl="0" algn="l">
              <a:lnSpc>
                <a:spcPct val="150000"/>
              </a:lnSpc>
              <a:spcBef>
                <a:spcPts val="0"/>
              </a:spcBef>
              <a:spcAft>
                <a:spcPts val="0"/>
              </a:spcAft>
              <a:buNone/>
            </a:pPr>
            <a:r>
              <a:rPr lang="en-US" sz="5500">
                <a:solidFill>
                  <a:schemeClr val="dk1"/>
                </a:solidFill>
                <a:latin typeface="Merriweather Black"/>
                <a:ea typeface="Merriweather Black"/>
                <a:cs typeface="Merriweather Black"/>
                <a:sym typeface="Merriweather Black"/>
              </a:rPr>
              <a:t>Understand</a:t>
            </a:r>
            <a:endParaRPr sz="5500">
              <a:solidFill>
                <a:schemeClr val="dk1"/>
              </a:solidFill>
              <a:latin typeface="Merriweather Black"/>
              <a:ea typeface="Merriweather Black"/>
              <a:cs typeface="Merriweather Black"/>
              <a:sym typeface="Merriweather Black"/>
            </a:endParaRPr>
          </a:p>
          <a:p>
            <a:pPr indent="-914400" lvl="0" marL="1219200" rtl="0" algn="l">
              <a:lnSpc>
                <a:spcPct val="150000"/>
              </a:lnSpc>
              <a:spcBef>
                <a:spcPts val="0"/>
              </a:spcBef>
              <a:spcAft>
                <a:spcPts val="0"/>
              </a:spcAft>
              <a:buClr>
                <a:schemeClr val="dk1"/>
              </a:buClr>
              <a:buSzPts val="4800"/>
              <a:buFont typeface="Glegoo"/>
              <a:buChar char="●"/>
            </a:pPr>
            <a:r>
              <a:rPr lang="en-US" sz="4800">
                <a:solidFill>
                  <a:schemeClr val="dk1"/>
                </a:solidFill>
                <a:latin typeface="Glegoo"/>
                <a:ea typeface="Glegoo"/>
                <a:cs typeface="Glegoo"/>
                <a:sym typeface="Glegoo"/>
              </a:rPr>
              <a:t>Workflow</a:t>
            </a:r>
            <a:endParaRPr sz="4800">
              <a:solidFill>
                <a:schemeClr val="dk1"/>
              </a:solidFill>
              <a:latin typeface="Glegoo"/>
              <a:ea typeface="Glegoo"/>
              <a:cs typeface="Glegoo"/>
              <a:sym typeface="Glegoo"/>
            </a:endParaRPr>
          </a:p>
          <a:p>
            <a:pPr indent="-914400" lvl="0" marL="1219200" rtl="0" algn="l">
              <a:lnSpc>
                <a:spcPct val="150000"/>
              </a:lnSpc>
              <a:spcBef>
                <a:spcPts val="0"/>
              </a:spcBef>
              <a:spcAft>
                <a:spcPts val="0"/>
              </a:spcAft>
              <a:buClr>
                <a:schemeClr val="dk1"/>
              </a:buClr>
              <a:buSzPts val="4800"/>
              <a:buFont typeface="Glegoo"/>
              <a:buChar char="●"/>
            </a:pPr>
            <a:r>
              <a:rPr lang="en-US" sz="4800">
                <a:solidFill>
                  <a:schemeClr val="dk1"/>
                </a:solidFill>
                <a:latin typeface="Glegoo"/>
                <a:ea typeface="Glegoo"/>
                <a:cs typeface="Glegoo"/>
                <a:sym typeface="Glegoo"/>
              </a:rPr>
              <a:t>Challenges</a:t>
            </a:r>
            <a:endParaRPr sz="4800">
              <a:solidFill>
                <a:schemeClr val="dk1"/>
              </a:solidFill>
              <a:latin typeface="Glegoo"/>
              <a:ea typeface="Glegoo"/>
              <a:cs typeface="Glegoo"/>
              <a:sym typeface="Glegoo"/>
            </a:endParaRPr>
          </a:p>
          <a:p>
            <a:pPr indent="-914400" lvl="0" marL="1219200" rtl="0" algn="l">
              <a:lnSpc>
                <a:spcPct val="150000"/>
              </a:lnSpc>
              <a:spcBef>
                <a:spcPts val="0"/>
              </a:spcBef>
              <a:spcAft>
                <a:spcPts val="0"/>
              </a:spcAft>
              <a:buClr>
                <a:schemeClr val="dk1"/>
              </a:buClr>
              <a:buSzPts val="4800"/>
              <a:buFont typeface="Glegoo"/>
              <a:buChar char="●"/>
            </a:pPr>
            <a:r>
              <a:rPr lang="en-US" sz="4800">
                <a:solidFill>
                  <a:schemeClr val="dk1"/>
                </a:solidFill>
                <a:latin typeface="Glegoo"/>
                <a:ea typeface="Glegoo"/>
                <a:cs typeface="Glegoo"/>
                <a:sym typeface="Glegoo"/>
              </a:rPr>
              <a:t>Perception of AI tools</a:t>
            </a:r>
            <a:endParaRPr sz="4800">
              <a:solidFill>
                <a:schemeClr val="dk1"/>
              </a:solidFill>
              <a:latin typeface="Glegoo"/>
              <a:ea typeface="Glegoo"/>
              <a:cs typeface="Glegoo"/>
              <a:sym typeface="Glegoo"/>
            </a:endParaRPr>
          </a:p>
          <a:p>
            <a:pPr indent="-914400" lvl="0" marL="1219200" rtl="0" algn="l">
              <a:lnSpc>
                <a:spcPct val="150000"/>
              </a:lnSpc>
              <a:spcBef>
                <a:spcPts val="0"/>
              </a:spcBef>
              <a:spcAft>
                <a:spcPts val="0"/>
              </a:spcAft>
              <a:buClr>
                <a:schemeClr val="dk1"/>
              </a:buClr>
              <a:buSzPts val="4800"/>
              <a:buFont typeface="Glegoo"/>
              <a:buChar char="●"/>
            </a:pPr>
            <a:r>
              <a:rPr lang="en-US" sz="4800">
                <a:solidFill>
                  <a:schemeClr val="dk1"/>
                </a:solidFill>
                <a:latin typeface="Glegoo"/>
                <a:ea typeface="Glegoo"/>
                <a:cs typeface="Glegoo"/>
                <a:sym typeface="Glegoo"/>
              </a:rPr>
              <a:t>Feature wish list</a:t>
            </a:r>
            <a:endParaRPr sz="4800">
              <a:solidFill>
                <a:schemeClr val="dk1"/>
              </a:solidFill>
              <a:latin typeface="Glegoo"/>
              <a:ea typeface="Glegoo"/>
              <a:cs typeface="Glegoo"/>
              <a:sym typeface="Glegoo"/>
            </a:endParaRPr>
          </a:p>
          <a:p>
            <a:pPr indent="-914400" lvl="0" marL="1219200" rtl="0" algn="l">
              <a:lnSpc>
                <a:spcPct val="150000"/>
              </a:lnSpc>
              <a:spcBef>
                <a:spcPts val="0"/>
              </a:spcBef>
              <a:spcAft>
                <a:spcPts val="0"/>
              </a:spcAft>
              <a:buClr>
                <a:schemeClr val="dk1"/>
              </a:buClr>
              <a:buSzPts val="4800"/>
              <a:buFont typeface="Glegoo"/>
              <a:buChar char="●"/>
            </a:pPr>
            <a:r>
              <a:rPr lang="en-US" sz="4800">
                <a:solidFill>
                  <a:schemeClr val="dk1"/>
                </a:solidFill>
                <a:latin typeface="Glegoo"/>
                <a:ea typeface="Glegoo"/>
                <a:cs typeface="Glegoo"/>
                <a:sym typeface="Glegoo"/>
              </a:rPr>
              <a:t>Factors behind intention to adopt</a:t>
            </a:r>
            <a:endParaRPr sz="4800">
              <a:solidFill>
                <a:schemeClr val="dk1"/>
              </a:solidFill>
              <a:latin typeface="Glegoo"/>
              <a:ea typeface="Glegoo"/>
              <a:cs typeface="Glegoo"/>
              <a:sym typeface="Glego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xEl>
                                              <p:pRg end="0" st="0"/>
                                            </p:txEl>
                                          </p:spTgt>
                                        </p:tgtEl>
                                        <p:attrNameLst>
                                          <p:attrName>style.visibility</p:attrName>
                                        </p:attrNameLst>
                                      </p:cBhvr>
                                      <p:to>
                                        <p:strVal val="visible"/>
                                      </p:to>
                                    </p:set>
                                    <p:animEffect filter="fade" transition="in">
                                      <p:cBhvr>
                                        <p:cTn dur="1000"/>
                                        <p:tgtEl>
                                          <p:spTgt spid="1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xEl>
                                              <p:pRg end="1" st="1"/>
                                            </p:txEl>
                                          </p:spTgt>
                                        </p:tgtEl>
                                        <p:attrNameLst>
                                          <p:attrName>style.visibility</p:attrName>
                                        </p:attrNameLst>
                                      </p:cBhvr>
                                      <p:to>
                                        <p:strVal val="visible"/>
                                      </p:to>
                                    </p:set>
                                    <p:animEffect filter="fade" transition="in">
                                      <p:cBhvr>
                                        <p:cTn dur="1000"/>
                                        <p:tgtEl>
                                          <p:spTgt spid="1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xEl>
                                              <p:pRg end="2" st="2"/>
                                            </p:txEl>
                                          </p:spTgt>
                                        </p:tgtEl>
                                        <p:attrNameLst>
                                          <p:attrName>style.visibility</p:attrName>
                                        </p:attrNameLst>
                                      </p:cBhvr>
                                      <p:to>
                                        <p:strVal val="visible"/>
                                      </p:to>
                                    </p:set>
                                    <p:animEffect filter="fade" transition="in">
                                      <p:cBhvr>
                                        <p:cTn dur="1000"/>
                                        <p:tgtEl>
                                          <p:spTgt spid="1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xEl>
                                              <p:pRg end="3" st="3"/>
                                            </p:txEl>
                                          </p:spTgt>
                                        </p:tgtEl>
                                        <p:attrNameLst>
                                          <p:attrName>style.visibility</p:attrName>
                                        </p:attrNameLst>
                                      </p:cBhvr>
                                      <p:to>
                                        <p:strVal val="visible"/>
                                      </p:to>
                                    </p:set>
                                    <p:animEffect filter="fade" transition="in">
                                      <p:cBhvr>
                                        <p:cTn dur="1000"/>
                                        <p:tgtEl>
                                          <p:spTgt spid="1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xEl>
                                              <p:pRg end="4" st="4"/>
                                            </p:txEl>
                                          </p:spTgt>
                                        </p:tgtEl>
                                        <p:attrNameLst>
                                          <p:attrName>style.visibility</p:attrName>
                                        </p:attrNameLst>
                                      </p:cBhvr>
                                      <p:to>
                                        <p:strVal val="visible"/>
                                      </p:to>
                                    </p:set>
                                    <p:animEffect filter="fade" transition="in">
                                      <p:cBhvr>
                                        <p:cTn dur="1000"/>
                                        <p:tgtEl>
                                          <p:spTgt spid="11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xEl>
                                              <p:pRg end="5" st="5"/>
                                            </p:txEl>
                                          </p:spTgt>
                                        </p:tgtEl>
                                        <p:attrNameLst>
                                          <p:attrName>style.visibility</p:attrName>
                                        </p:attrNameLst>
                                      </p:cBhvr>
                                      <p:to>
                                        <p:strVal val="visible"/>
                                      </p:to>
                                    </p:set>
                                    <p:animEffect filter="fade" transition="in">
                                      <p:cBhvr>
                                        <p:cTn dur="1000"/>
                                        <p:tgtEl>
                                          <p:spTgt spid="11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xEl>
                                              <p:pRg end="6" st="6"/>
                                            </p:txEl>
                                          </p:spTgt>
                                        </p:tgtEl>
                                        <p:attrNameLst>
                                          <p:attrName>style.visibility</p:attrName>
                                        </p:attrNameLst>
                                      </p:cBhvr>
                                      <p:to>
                                        <p:strVal val="visible"/>
                                      </p:to>
                                    </p:set>
                                    <p:animEffect filter="fade" transition="in">
                                      <p:cBhvr>
                                        <p:cTn dur="1000"/>
                                        <p:tgtEl>
                                          <p:spTgt spid="11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xEl>
                                              <p:pRg end="7" st="7"/>
                                            </p:txEl>
                                          </p:spTgt>
                                        </p:tgtEl>
                                        <p:attrNameLst>
                                          <p:attrName>style.visibility</p:attrName>
                                        </p:attrNameLst>
                                      </p:cBhvr>
                                      <p:to>
                                        <p:strVal val="visible"/>
                                      </p:to>
                                    </p:set>
                                    <p:animEffect filter="fade" transition="in">
                                      <p:cBhvr>
                                        <p:cTn dur="1000"/>
                                        <p:tgtEl>
                                          <p:spTgt spid="115">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9"/>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Common Workflow in  Comic Colorization</a:t>
            </a:r>
            <a:endParaRPr sz="7700">
              <a:solidFill>
                <a:srgbClr val="FFFFFF"/>
              </a:solidFill>
              <a:highlight>
                <a:srgbClr val="000000"/>
              </a:highlight>
              <a:latin typeface="Merriweather Black"/>
              <a:ea typeface="Merriweather Black"/>
              <a:cs typeface="Merriweather Black"/>
              <a:sym typeface="Merriweather Black"/>
            </a:endParaRPr>
          </a:p>
        </p:txBody>
      </p:sp>
      <p:grpSp>
        <p:nvGrpSpPr>
          <p:cNvPr id="121" name="Google Shape;121;p19"/>
          <p:cNvGrpSpPr/>
          <p:nvPr/>
        </p:nvGrpSpPr>
        <p:grpSpPr>
          <a:xfrm>
            <a:off x="63000" y="5202059"/>
            <a:ext cx="4616673" cy="4435966"/>
            <a:chOff x="63000" y="5202059"/>
            <a:chExt cx="4616673" cy="4435966"/>
          </a:xfrm>
        </p:grpSpPr>
        <p:pic>
          <p:nvPicPr>
            <p:cNvPr id="122" name="Google Shape;122;p19"/>
            <p:cNvPicPr preferRelativeResize="0"/>
            <p:nvPr/>
          </p:nvPicPr>
          <p:blipFill rotWithShape="1">
            <a:blip r:embed="rId3">
              <a:alphaModFix/>
            </a:blip>
            <a:srcRect b="0" l="781" r="79917" t="0"/>
            <a:stretch/>
          </p:blipFill>
          <p:spPr>
            <a:xfrm>
              <a:off x="63000" y="5202059"/>
              <a:ext cx="4616673" cy="3486725"/>
            </a:xfrm>
            <a:prstGeom prst="rect">
              <a:avLst/>
            </a:prstGeom>
            <a:noFill/>
            <a:ln>
              <a:noFill/>
            </a:ln>
            <a:effectLst>
              <a:outerShdw blurRad="257175" rotWithShape="0" algn="bl" dir="5400000" dist="161925">
                <a:srgbClr val="000000">
                  <a:alpha val="50000"/>
                </a:srgbClr>
              </a:outerShdw>
            </a:effectLst>
          </p:spPr>
        </p:pic>
        <p:sp>
          <p:nvSpPr>
            <p:cNvPr id="123" name="Google Shape;123;p19"/>
            <p:cNvSpPr txBox="1"/>
            <p:nvPr/>
          </p:nvSpPr>
          <p:spPr>
            <a:xfrm>
              <a:off x="699137" y="8914725"/>
              <a:ext cx="33444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chemeClr val="dk1"/>
                  </a:solidFill>
                  <a:highlight>
                    <a:srgbClr val="FFFFFF"/>
                  </a:highlight>
                  <a:latin typeface="Glegoo"/>
                  <a:ea typeface="Glegoo"/>
                  <a:cs typeface="Glegoo"/>
                  <a:sym typeface="Glegoo"/>
                </a:rPr>
                <a:t>Line Drawing</a:t>
              </a:r>
              <a:endParaRPr b="1" sz="3500">
                <a:latin typeface="Glegoo"/>
                <a:ea typeface="Glegoo"/>
                <a:cs typeface="Glegoo"/>
                <a:sym typeface="Glegoo"/>
              </a:endParaRPr>
            </a:p>
          </p:txBody>
        </p:sp>
      </p:grpSp>
      <p:grpSp>
        <p:nvGrpSpPr>
          <p:cNvPr id="124" name="Google Shape;124;p19"/>
          <p:cNvGrpSpPr/>
          <p:nvPr/>
        </p:nvGrpSpPr>
        <p:grpSpPr>
          <a:xfrm>
            <a:off x="4993975" y="5202059"/>
            <a:ext cx="4616673" cy="4435966"/>
            <a:chOff x="4842138" y="5202059"/>
            <a:chExt cx="4616673" cy="4435966"/>
          </a:xfrm>
        </p:grpSpPr>
        <p:pic>
          <p:nvPicPr>
            <p:cNvPr id="125" name="Google Shape;125;p19"/>
            <p:cNvPicPr preferRelativeResize="0"/>
            <p:nvPr/>
          </p:nvPicPr>
          <p:blipFill rotWithShape="1">
            <a:blip r:embed="rId3">
              <a:alphaModFix/>
            </a:blip>
            <a:srcRect b="0" l="20073" r="60625" t="0"/>
            <a:stretch/>
          </p:blipFill>
          <p:spPr>
            <a:xfrm>
              <a:off x="4842138" y="5202059"/>
              <a:ext cx="4616673" cy="3486725"/>
            </a:xfrm>
            <a:prstGeom prst="rect">
              <a:avLst/>
            </a:prstGeom>
            <a:noFill/>
            <a:ln>
              <a:noFill/>
            </a:ln>
            <a:effectLst>
              <a:outerShdw blurRad="257175" rotWithShape="0" algn="bl" dir="5400000" dist="161925">
                <a:srgbClr val="000000">
                  <a:alpha val="50000"/>
                </a:srgbClr>
              </a:outerShdw>
            </a:effectLst>
          </p:spPr>
        </p:pic>
        <p:sp>
          <p:nvSpPr>
            <p:cNvPr id="126" name="Google Shape;126;p19"/>
            <p:cNvSpPr txBox="1"/>
            <p:nvPr/>
          </p:nvSpPr>
          <p:spPr>
            <a:xfrm>
              <a:off x="6148925" y="8914725"/>
              <a:ext cx="22308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US" sz="3500">
                  <a:solidFill>
                    <a:schemeClr val="dk1"/>
                  </a:solidFill>
                  <a:highlight>
                    <a:srgbClr val="FFFFFF"/>
                  </a:highlight>
                  <a:latin typeface="Glegoo"/>
                  <a:ea typeface="Glegoo"/>
                  <a:cs typeface="Glegoo"/>
                  <a:sym typeface="Glegoo"/>
                </a:rPr>
                <a:t>Flatting</a:t>
              </a:r>
              <a:endParaRPr b="1" sz="3500">
                <a:solidFill>
                  <a:schemeClr val="dk1"/>
                </a:solidFill>
                <a:highlight>
                  <a:srgbClr val="FFFFFF"/>
                </a:highlight>
                <a:latin typeface="Glegoo"/>
                <a:ea typeface="Glegoo"/>
                <a:cs typeface="Glegoo"/>
                <a:sym typeface="Glegoo"/>
              </a:endParaRPr>
            </a:p>
          </p:txBody>
        </p:sp>
      </p:grpSp>
      <p:grpSp>
        <p:nvGrpSpPr>
          <p:cNvPr id="127" name="Google Shape;127;p19"/>
          <p:cNvGrpSpPr/>
          <p:nvPr/>
        </p:nvGrpSpPr>
        <p:grpSpPr>
          <a:xfrm>
            <a:off x="9924951" y="5202059"/>
            <a:ext cx="4616673" cy="4435966"/>
            <a:chOff x="10361744" y="5202059"/>
            <a:chExt cx="4616673" cy="4435966"/>
          </a:xfrm>
        </p:grpSpPr>
        <p:sp>
          <p:nvSpPr>
            <p:cNvPr id="128" name="Google Shape;128;p19"/>
            <p:cNvSpPr txBox="1"/>
            <p:nvPr/>
          </p:nvSpPr>
          <p:spPr>
            <a:xfrm>
              <a:off x="11554693" y="8914725"/>
              <a:ext cx="22308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US" sz="3500">
                  <a:solidFill>
                    <a:schemeClr val="dk1"/>
                  </a:solidFill>
                  <a:highlight>
                    <a:srgbClr val="FFFFFF"/>
                  </a:highlight>
                  <a:latin typeface="Glegoo"/>
                  <a:ea typeface="Glegoo"/>
                  <a:cs typeface="Glegoo"/>
                  <a:sym typeface="Glegoo"/>
                </a:rPr>
                <a:t>Shading</a:t>
              </a:r>
              <a:endParaRPr b="1" sz="3500">
                <a:solidFill>
                  <a:schemeClr val="dk1"/>
                </a:solidFill>
                <a:highlight>
                  <a:srgbClr val="FFFFFF"/>
                </a:highlight>
                <a:latin typeface="Glegoo"/>
                <a:ea typeface="Glegoo"/>
                <a:cs typeface="Glegoo"/>
                <a:sym typeface="Glegoo"/>
              </a:endParaRPr>
            </a:p>
          </p:txBody>
        </p:sp>
        <p:pic>
          <p:nvPicPr>
            <p:cNvPr id="129" name="Google Shape;129;p19"/>
            <p:cNvPicPr preferRelativeResize="0"/>
            <p:nvPr/>
          </p:nvPicPr>
          <p:blipFill rotWithShape="1">
            <a:blip r:embed="rId3">
              <a:alphaModFix/>
            </a:blip>
            <a:srcRect b="0" l="40349" r="40349" t="0"/>
            <a:stretch/>
          </p:blipFill>
          <p:spPr>
            <a:xfrm>
              <a:off x="10361744" y="5202059"/>
              <a:ext cx="4616673" cy="3486725"/>
            </a:xfrm>
            <a:prstGeom prst="rect">
              <a:avLst/>
            </a:prstGeom>
            <a:noFill/>
            <a:ln>
              <a:noFill/>
            </a:ln>
            <a:effectLst>
              <a:outerShdw blurRad="257175" rotWithShape="0" algn="bl" dir="5400000" dist="161925">
                <a:srgbClr val="000000">
                  <a:alpha val="50000"/>
                </a:srgbClr>
              </a:outerShdw>
            </a:effectLst>
          </p:spPr>
        </p:pic>
      </p:grpSp>
      <p:grpSp>
        <p:nvGrpSpPr>
          <p:cNvPr id="130" name="Google Shape;130;p19"/>
          <p:cNvGrpSpPr/>
          <p:nvPr/>
        </p:nvGrpSpPr>
        <p:grpSpPr>
          <a:xfrm>
            <a:off x="14855926" y="5202059"/>
            <a:ext cx="4616673" cy="4435966"/>
            <a:chOff x="14978431" y="5202059"/>
            <a:chExt cx="4616673" cy="4435966"/>
          </a:xfrm>
        </p:grpSpPr>
        <p:pic>
          <p:nvPicPr>
            <p:cNvPr id="131" name="Google Shape;131;p19"/>
            <p:cNvPicPr preferRelativeResize="0"/>
            <p:nvPr/>
          </p:nvPicPr>
          <p:blipFill rotWithShape="1">
            <a:blip r:embed="rId3">
              <a:alphaModFix/>
            </a:blip>
            <a:srcRect b="0" l="59758" r="20939" t="0"/>
            <a:stretch/>
          </p:blipFill>
          <p:spPr>
            <a:xfrm>
              <a:off x="14978431" y="5202059"/>
              <a:ext cx="4616673" cy="3486725"/>
            </a:xfrm>
            <a:prstGeom prst="rect">
              <a:avLst/>
            </a:prstGeom>
            <a:noFill/>
            <a:ln>
              <a:noFill/>
            </a:ln>
            <a:effectLst>
              <a:outerShdw blurRad="257175" rotWithShape="0" algn="bl" dir="5400000" dist="161925">
                <a:srgbClr val="000000">
                  <a:alpha val="50000"/>
                </a:srgbClr>
              </a:outerShdw>
            </a:effectLst>
          </p:spPr>
        </p:pic>
        <p:sp>
          <p:nvSpPr>
            <p:cNvPr id="132" name="Google Shape;132;p19"/>
            <p:cNvSpPr txBox="1"/>
            <p:nvPr/>
          </p:nvSpPr>
          <p:spPr>
            <a:xfrm>
              <a:off x="16171355" y="8914725"/>
              <a:ext cx="22308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US" sz="3500">
                  <a:solidFill>
                    <a:schemeClr val="dk1"/>
                  </a:solidFill>
                  <a:highlight>
                    <a:srgbClr val="FFFFFF"/>
                  </a:highlight>
                  <a:latin typeface="Glegoo"/>
                  <a:ea typeface="Glegoo"/>
                  <a:cs typeface="Glegoo"/>
                  <a:sym typeface="Glegoo"/>
                </a:rPr>
                <a:t>Lighting</a:t>
              </a:r>
              <a:endParaRPr b="1" sz="3500">
                <a:solidFill>
                  <a:schemeClr val="dk1"/>
                </a:solidFill>
                <a:highlight>
                  <a:srgbClr val="FFFFFF"/>
                </a:highlight>
                <a:latin typeface="Glegoo"/>
                <a:ea typeface="Glegoo"/>
                <a:cs typeface="Glegoo"/>
                <a:sym typeface="Glegoo"/>
              </a:endParaRPr>
            </a:p>
          </p:txBody>
        </p:sp>
      </p:grpSp>
      <p:grpSp>
        <p:nvGrpSpPr>
          <p:cNvPr id="133" name="Google Shape;133;p19"/>
          <p:cNvGrpSpPr/>
          <p:nvPr/>
        </p:nvGrpSpPr>
        <p:grpSpPr>
          <a:xfrm>
            <a:off x="19786901" y="5202059"/>
            <a:ext cx="4616673" cy="4435966"/>
            <a:chOff x="19786901" y="5202059"/>
            <a:chExt cx="4616673" cy="4435966"/>
          </a:xfrm>
        </p:grpSpPr>
        <p:pic>
          <p:nvPicPr>
            <p:cNvPr id="134" name="Google Shape;134;p19"/>
            <p:cNvPicPr preferRelativeResize="0"/>
            <p:nvPr/>
          </p:nvPicPr>
          <p:blipFill rotWithShape="1">
            <a:blip r:embed="rId3">
              <a:alphaModFix/>
            </a:blip>
            <a:srcRect b="0" l="80698" r="0" t="0"/>
            <a:stretch/>
          </p:blipFill>
          <p:spPr>
            <a:xfrm>
              <a:off x="19786901" y="5202059"/>
              <a:ext cx="4616673" cy="3486725"/>
            </a:xfrm>
            <a:prstGeom prst="rect">
              <a:avLst/>
            </a:prstGeom>
            <a:noFill/>
            <a:ln>
              <a:noFill/>
            </a:ln>
            <a:effectLst>
              <a:outerShdw blurRad="257175" rotWithShape="0" algn="bl" dir="5400000" dist="161925">
                <a:srgbClr val="000000">
                  <a:alpha val="50000"/>
                </a:srgbClr>
              </a:outerShdw>
            </a:effectLst>
          </p:spPr>
        </p:pic>
        <p:sp>
          <p:nvSpPr>
            <p:cNvPr id="135" name="Google Shape;135;p19"/>
            <p:cNvSpPr txBox="1"/>
            <p:nvPr/>
          </p:nvSpPr>
          <p:spPr>
            <a:xfrm>
              <a:off x="20226538" y="8914725"/>
              <a:ext cx="37374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US" sz="3500">
                  <a:solidFill>
                    <a:schemeClr val="dk1"/>
                  </a:solidFill>
                  <a:highlight>
                    <a:srgbClr val="FFFFFF"/>
                  </a:highlight>
                  <a:latin typeface="Glegoo"/>
                  <a:ea typeface="Glegoo"/>
                  <a:cs typeface="Glegoo"/>
                  <a:sym typeface="Glegoo"/>
                </a:rPr>
                <a:t>Special</a:t>
              </a:r>
              <a:r>
                <a:rPr b="1" lang="en-US" sz="3500">
                  <a:solidFill>
                    <a:schemeClr val="dk1"/>
                  </a:solidFill>
                  <a:highlight>
                    <a:srgbClr val="FFFFFF"/>
                  </a:highlight>
                  <a:latin typeface="Glegoo"/>
                  <a:ea typeface="Glegoo"/>
                  <a:cs typeface="Glegoo"/>
                  <a:sym typeface="Glegoo"/>
                </a:rPr>
                <a:t> Effects</a:t>
              </a:r>
              <a:endParaRPr b="1" sz="3500">
                <a:solidFill>
                  <a:schemeClr val="dk1"/>
                </a:solidFill>
                <a:highlight>
                  <a:srgbClr val="FFFFFF"/>
                </a:highlight>
                <a:latin typeface="Glegoo"/>
                <a:ea typeface="Glegoo"/>
                <a:cs typeface="Glegoo"/>
                <a:sym typeface="Glegoo"/>
              </a:endParaRPr>
            </a:p>
          </p:txBody>
        </p:sp>
      </p:grpSp>
      <p:sp>
        <p:nvSpPr>
          <p:cNvPr id="136" name="Google Shape;136;p19"/>
          <p:cNvSpPr/>
          <p:nvPr/>
        </p:nvSpPr>
        <p:spPr>
          <a:xfrm>
            <a:off x="4679675" y="4223250"/>
            <a:ext cx="5169300" cy="5950500"/>
          </a:xfrm>
          <a:prstGeom prst="rect">
            <a:avLst/>
          </a:prstGeom>
          <a:noFill/>
          <a:ln cap="flat" cmpd="sng" w="7620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1000"/>
                                        <p:tgtEl>
                                          <p:spTgt spid="121"/>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1000"/>
                                        <p:tgtEl>
                                          <p:spTgt spid="124"/>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127"/>
                                        </p:tgtEl>
                                        <p:attrNameLst>
                                          <p:attrName>style.visibility</p:attrName>
                                        </p:attrNameLst>
                                      </p:cBhvr>
                                      <p:to>
                                        <p:strVal val="visible"/>
                                      </p:to>
                                    </p:set>
                                    <p:anim calcmode="lin" valueType="num">
                                      <p:cBhvr additive="base">
                                        <p:cTn dur="1000"/>
                                        <p:tgtEl>
                                          <p:spTgt spid="127"/>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1000"/>
                                        <p:tgtEl>
                                          <p:spTgt spid="130"/>
                                        </p:tgtEl>
                                        <p:attrNameLst>
                                          <p:attrName>ppt_x</p:attrName>
                                        </p:attrNameLst>
                                      </p:cBhvr>
                                      <p:tavLst>
                                        <p:tav fmla="" tm="0">
                                          <p:val>
                                            <p:strVal val="#ppt_x-1"/>
                                          </p:val>
                                        </p:tav>
                                        <p:tav fmla="" tm="100000">
                                          <p:val>
                                            <p:strVal val="#ppt_x"/>
                                          </p:val>
                                        </p:tav>
                                      </p:tavLst>
                                    </p:anim>
                                  </p:childTnLst>
                                </p:cTn>
                              </p:par>
                            </p:childTnLst>
                          </p:cTn>
                        </p:par>
                        <p:par>
                          <p:cTn fill="hold">
                            <p:stCondLst>
                              <p:cond delay="4000"/>
                            </p:stCondLst>
                            <p:childTnLst>
                              <p:par>
                                <p:cTn fill="hold" nodeType="afterEffect" presetClass="entr" presetID="2" presetSubtype="8">
                                  <p:stCondLst>
                                    <p:cond delay="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1000"/>
                                        <p:tgtEl>
                                          <p:spTgt spid="13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0"/>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What</a:t>
            </a:r>
            <a:r>
              <a:rPr lang="en-US" sz="7700">
                <a:solidFill>
                  <a:srgbClr val="FFFFFF"/>
                </a:solidFill>
                <a:highlight>
                  <a:srgbClr val="000000"/>
                </a:highlight>
                <a:latin typeface="Merriweather Black"/>
                <a:ea typeface="Merriweather Black"/>
                <a:cs typeface="Merriweather Black"/>
                <a:sym typeface="Merriweather Black"/>
              </a:rPr>
              <a:t> is </a:t>
            </a:r>
            <a:r>
              <a:rPr lang="en-US" sz="7700">
                <a:solidFill>
                  <a:srgbClr val="FFFFFF"/>
                </a:solidFill>
                <a:highlight>
                  <a:srgbClr val="000000"/>
                </a:highlight>
                <a:latin typeface="Merriweather Black"/>
                <a:ea typeface="Merriweather Black"/>
                <a:cs typeface="Merriweather Black"/>
                <a:sym typeface="Merriweather Black"/>
              </a:rPr>
              <a:t>Flatting / Flat coloring?</a:t>
            </a:r>
            <a:endParaRPr sz="7700">
              <a:solidFill>
                <a:srgbClr val="FFFFFF"/>
              </a:solidFill>
              <a:highlight>
                <a:srgbClr val="000000"/>
              </a:highlight>
              <a:latin typeface="Merriweather Black"/>
              <a:ea typeface="Merriweather Black"/>
              <a:cs typeface="Merriweather Black"/>
              <a:sym typeface="Merriweather Black"/>
            </a:endParaRPr>
          </a:p>
        </p:txBody>
      </p:sp>
      <p:pic>
        <p:nvPicPr>
          <p:cNvPr id="142" name="Google Shape;142;p20"/>
          <p:cNvPicPr preferRelativeResize="0"/>
          <p:nvPr/>
        </p:nvPicPr>
        <p:blipFill>
          <a:blip r:embed="rId3">
            <a:alphaModFix/>
          </a:blip>
          <a:stretch>
            <a:fillRect/>
          </a:stretch>
        </p:blipFill>
        <p:spPr>
          <a:xfrm>
            <a:off x="2179325" y="3913825"/>
            <a:ext cx="7772401" cy="9628063"/>
          </a:xfrm>
          <a:prstGeom prst="rect">
            <a:avLst/>
          </a:prstGeom>
          <a:noFill/>
          <a:ln>
            <a:noFill/>
          </a:ln>
        </p:spPr>
      </p:pic>
      <p:pic>
        <p:nvPicPr>
          <p:cNvPr id="143" name="Google Shape;143;p20"/>
          <p:cNvPicPr preferRelativeResize="0"/>
          <p:nvPr/>
        </p:nvPicPr>
        <p:blipFill>
          <a:blip r:embed="rId4">
            <a:alphaModFix/>
          </a:blip>
          <a:stretch>
            <a:fillRect/>
          </a:stretch>
        </p:blipFill>
        <p:spPr>
          <a:xfrm>
            <a:off x="14687551" y="3962403"/>
            <a:ext cx="7772401" cy="9530906"/>
          </a:xfrm>
          <a:prstGeom prst="rect">
            <a:avLst/>
          </a:prstGeom>
          <a:noFill/>
          <a:ln>
            <a:noFill/>
          </a:ln>
        </p:spPr>
      </p:pic>
      <p:pic>
        <p:nvPicPr>
          <p:cNvPr id="144" name="Google Shape;144;p20"/>
          <p:cNvPicPr preferRelativeResize="0"/>
          <p:nvPr/>
        </p:nvPicPr>
        <p:blipFill>
          <a:blip r:embed="rId5">
            <a:alphaModFix/>
          </a:blip>
          <a:stretch>
            <a:fillRect/>
          </a:stretch>
        </p:blipFill>
        <p:spPr>
          <a:xfrm>
            <a:off x="14687551" y="3967262"/>
            <a:ext cx="7772401" cy="9521188"/>
          </a:xfrm>
          <a:prstGeom prst="rect">
            <a:avLst/>
          </a:prstGeom>
          <a:noFill/>
          <a:ln>
            <a:noFill/>
          </a:ln>
        </p:spPr>
      </p:pic>
      <p:pic>
        <p:nvPicPr>
          <p:cNvPr id="145" name="Google Shape;145;p20"/>
          <p:cNvPicPr preferRelativeResize="0"/>
          <p:nvPr/>
        </p:nvPicPr>
        <p:blipFill>
          <a:blip r:embed="rId6">
            <a:alphaModFix/>
          </a:blip>
          <a:stretch>
            <a:fillRect/>
          </a:stretch>
        </p:blipFill>
        <p:spPr>
          <a:xfrm>
            <a:off x="14687551" y="3967262"/>
            <a:ext cx="7772401" cy="9521188"/>
          </a:xfrm>
          <a:prstGeom prst="rect">
            <a:avLst/>
          </a:prstGeom>
          <a:noFill/>
          <a:ln>
            <a:noFill/>
          </a:ln>
        </p:spPr>
      </p:pic>
      <p:pic>
        <p:nvPicPr>
          <p:cNvPr id="146" name="Google Shape;146;p20"/>
          <p:cNvPicPr preferRelativeResize="0"/>
          <p:nvPr/>
        </p:nvPicPr>
        <p:blipFill>
          <a:blip r:embed="rId7">
            <a:alphaModFix/>
          </a:blip>
          <a:stretch>
            <a:fillRect/>
          </a:stretch>
        </p:blipFill>
        <p:spPr>
          <a:xfrm>
            <a:off x="14687551" y="3957544"/>
            <a:ext cx="7772401" cy="9540623"/>
          </a:xfrm>
          <a:prstGeom prst="rect">
            <a:avLst/>
          </a:prstGeom>
          <a:noFill/>
          <a:ln>
            <a:noFill/>
          </a:ln>
        </p:spPr>
      </p:pic>
      <p:pic>
        <p:nvPicPr>
          <p:cNvPr id="147" name="Google Shape;147;p20"/>
          <p:cNvPicPr preferRelativeResize="0"/>
          <p:nvPr/>
        </p:nvPicPr>
        <p:blipFill>
          <a:blip r:embed="rId8">
            <a:alphaModFix/>
          </a:blip>
          <a:stretch>
            <a:fillRect/>
          </a:stretch>
        </p:blipFill>
        <p:spPr>
          <a:xfrm>
            <a:off x="14687551" y="3957544"/>
            <a:ext cx="7772401" cy="9540623"/>
          </a:xfrm>
          <a:prstGeom prst="rect">
            <a:avLst/>
          </a:prstGeom>
          <a:noFill/>
          <a:ln>
            <a:noFill/>
          </a:ln>
        </p:spPr>
      </p:pic>
      <p:pic>
        <p:nvPicPr>
          <p:cNvPr id="148" name="Google Shape;148;p20"/>
          <p:cNvPicPr preferRelativeResize="0"/>
          <p:nvPr/>
        </p:nvPicPr>
        <p:blipFill>
          <a:blip r:embed="rId9">
            <a:alphaModFix/>
          </a:blip>
          <a:stretch>
            <a:fillRect/>
          </a:stretch>
        </p:blipFill>
        <p:spPr>
          <a:xfrm>
            <a:off x="14687551" y="3957544"/>
            <a:ext cx="7772401" cy="9540623"/>
          </a:xfrm>
          <a:prstGeom prst="rect">
            <a:avLst/>
          </a:prstGeom>
          <a:noFill/>
          <a:ln>
            <a:noFill/>
          </a:ln>
        </p:spPr>
      </p:pic>
      <p:pic>
        <p:nvPicPr>
          <p:cNvPr id="149" name="Google Shape;149;p20"/>
          <p:cNvPicPr preferRelativeResize="0"/>
          <p:nvPr/>
        </p:nvPicPr>
        <p:blipFill>
          <a:blip r:embed="rId10">
            <a:alphaModFix/>
          </a:blip>
          <a:stretch>
            <a:fillRect/>
          </a:stretch>
        </p:blipFill>
        <p:spPr>
          <a:xfrm>
            <a:off x="14687551" y="3952688"/>
            <a:ext cx="7772401" cy="95503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100"/>
                                        <p:tgtEl>
                                          <p:spTgt spid="147"/>
                                        </p:tgtEl>
                                      </p:cBhvr>
                                    </p:animEffect>
                                  </p:childTnLst>
                                </p:cTn>
                              </p:par>
                            </p:childTnLst>
                          </p:cTn>
                        </p:par>
                        <p:par>
                          <p:cTn fill="hold">
                            <p:stCondLst>
                              <p:cond delay="5100"/>
                            </p:stCondLst>
                            <p:childTnLst>
                              <p:par>
                                <p:cTn fill="hold" nodeType="after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par>
                          <p:cTn fill="hold">
                            <p:stCondLst>
                              <p:cond delay="6100"/>
                            </p:stCondLst>
                            <p:childTnLst>
                              <p:par>
                                <p:cTn fill="hold" nodeType="after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1"/>
          <p:cNvPicPr preferRelativeResize="0"/>
          <p:nvPr/>
        </p:nvPicPr>
        <p:blipFill rotWithShape="1">
          <a:blip r:embed="rId3">
            <a:alphaModFix/>
          </a:blip>
          <a:srcRect b="45538" l="4035" r="49573" t="25881"/>
          <a:stretch/>
        </p:blipFill>
        <p:spPr>
          <a:xfrm>
            <a:off x="639375" y="3551125"/>
            <a:ext cx="12725398" cy="9601208"/>
          </a:xfrm>
          <a:prstGeom prst="rect">
            <a:avLst/>
          </a:prstGeom>
          <a:noFill/>
          <a:ln>
            <a:noFill/>
          </a:ln>
        </p:spPr>
      </p:pic>
      <p:pic>
        <p:nvPicPr>
          <p:cNvPr id="155" name="Google Shape;155;p21"/>
          <p:cNvPicPr preferRelativeResize="0"/>
          <p:nvPr/>
        </p:nvPicPr>
        <p:blipFill rotWithShape="1">
          <a:blip r:embed="rId4">
            <a:alphaModFix/>
          </a:blip>
          <a:srcRect b="51059" l="4036" r="88031" t="35644"/>
          <a:stretch/>
        </p:blipFill>
        <p:spPr>
          <a:xfrm>
            <a:off x="639375" y="6823425"/>
            <a:ext cx="2176027" cy="4474225"/>
          </a:xfrm>
          <a:prstGeom prst="rect">
            <a:avLst/>
          </a:prstGeom>
          <a:noFill/>
          <a:ln>
            <a:noFill/>
          </a:ln>
        </p:spPr>
      </p:pic>
      <p:sp>
        <p:nvSpPr>
          <p:cNvPr id="156" name="Google Shape;156;p21"/>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Flat Consistency</a:t>
            </a:r>
            <a:endParaRPr/>
          </a:p>
        </p:txBody>
      </p:sp>
      <p:sp>
        <p:nvSpPr>
          <p:cNvPr id="157" name="Google Shape;157;p21"/>
          <p:cNvSpPr txBox="1"/>
          <p:nvPr/>
        </p:nvSpPr>
        <p:spPr>
          <a:xfrm>
            <a:off x="21833525" y="10253113"/>
            <a:ext cx="19866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0">
                <a:solidFill>
                  <a:schemeClr val="dk1"/>
                </a:solidFill>
                <a:latin typeface="Times New Roman"/>
                <a:ea typeface="Times New Roman"/>
                <a:cs typeface="Times New Roman"/>
                <a:sym typeface="Times New Roman"/>
              </a:rPr>
              <a:t>✅</a:t>
            </a:r>
            <a:endParaRPr sz="10000"/>
          </a:p>
        </p:txBody>
      </p:sp>
      <p:sp>
        <p:nvSpPr>
          <p:cNvPr id="158" name="Google Shape;158;p21"/>
          <p:cNvSpPr txBox="1"/>
          <p:nvPr/>
        </p:nvSpPr>
        <p:spPr>
          <a:xfrm>
            <a:off x="21897275" y="4678100"/>
            <a:ext cx="18591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0">
                <a:solidFill>
                  <a:srgbClr val="202122"/>
                </a:solidFill>
                <a:highlight>
                  <a:srgbClr val="FFFFFF"/>
                </a:highlight>
              </a:rPr>
              <a:t>❌</a:t>
            </a:r>
            <a:endParaRPr sz="10000"/>
          </a:p>
        </p:txBody>
      </p:sp>
      <p:grpSp>
        <p:nvGrpSpPr>
          <p:cNvPr id="159" name="Google Shape;159;p21"/>
          <p:cNvGrpSpPr/>
          <p:nvPr/>
        </p:nvGrpSpPr>
        <p:grpSpPr>
          <a:xfrm>
            <a:off x="12423000" y="3036821"/>
            <a:ext cx="8516925" cy="4853955"/>
            <a:chOff x="12423000" y="3036821"/>
            <a:chExt cx="8516925" cy="4853955"/>
          </a:xfrm>
        </p:grpSpPr>
        <p:pic>
          <p:nvPicPr>
            <p:cNvPr id="160" name="Google Shape;160;p21"/>
            <p:cNvPicPr preferRelativeResize="0"/>
            <p:nvPr/>
          </p:nvPicPr>
          <p:blipFill rotWithShape="1">
            <a:blip r:embed="rId5">
              <a:alphaModFix/>
            </a:blip>
            <a:srcRect b="44905" l="0" r="48253" t="31177"/>
            <a:stretch/>
          </p:blipFill>
          <p:spPr>
            <a:xfrm>
              <a:off x="12423000" y="3036821"/>
              <a:ext cx="8516925" cy="4853955"/>
            </a:xfrm>
            <a:prstGeom prst="rect">
              <a:avLst/>
            </a:prstGeom>
            <a:noFill/>
            <a:ln>
              <a:noFill/>
            </a:ln>
          </p:spPr>
        </p:pic>
        <p:pic>
          <p:nvPicPr>
            <p:cNvPr id="161" name="Google Shape;161;p21"/>
            <p:cNvPicPr preferRelativeResize="0"/>
            <p:nvPr/>
          </p:nvPicPr>
          <p:blipFill rotWithShape="1">
            <a:blip r:embed="rId6">
              <a:alphaModFix/>
            </a:blip>
            <a:srcRect b="44887" l="0" r="48253" t="31109"/>
            <a:stretch/>
          </p:blipFill>
          <p:spPr>
            <a:xfrm>
              <a:off x="12423000" y="3036821"/>
              <a:ext cx="8516925" cy="4853955"/>
            </a:xfrm>
            <a:prstGeom prst="rect">
              <a:avLst/>
            </a:prstGeom>
            <a:noFill/>
            <a:ln>
              <a:noFill/>
            </a:ln>
          </p:spPr>
        </p:pic>
        <p:pic>
          <p:nvPicPr>
            <p:cNvPr id="162" name="Google Shape;162;p21"/>
            <p:cNvPicPr preferRelativeResize="0"/>
            <p:nvPr/>
          </p:nvPicPr>
          <p:blipFill rotWithShape="1">
            <a:blip r:embed="rId7">
              <a:alphaModFix/>
            </a:blip>
            <a:srcRect b="44905" l="0" r="48253" t="31177"/>
            <a:stretch/>
          </p:blipFill>
          <p:spPr>
            <a:xfrm>
              <a:off x="12423000" y="3036824"/>
              <a:ext cx="8516925" cy="4853949"/>
            </a:xfrm>
            <a:prstGeom prst="rect">
              <a:avLst/>
            </a:prstGeom>
            <a:noFill/>
            <a:ln>
              <a:noFill/>
            </a:ln>
          </p:spPr>
        </p:pic>
        <p:pic>
          <p:nvPicPr>
            <p:cNvPr id="163" name="Google Shape;163;p21"/>
            <p:cNvPicPr preferRelativeResize="0"/>
            <p:nvPr/>
          </p:nvPicPr>
          <p:blipFill rotWithShape="1">
            <a:blip r:embed="rId8">
              <a:alphaModFix/>
            </a:blip>
            <a:srcRect b="44905" l="0" r="48253" t="31177"/>
            <a:stretch/>
          </p:blipFill>
          <p:spPr>
            <a:xfrm>
              <a:off x="12423000" y="3036824"/>
              <a:ext cx="8516925" cy="4853949"/>
            </a:xfrm>
            <a:prstGeom prst="rect">
              <a:avLst/>
            </a:prstGeom>
            <a:noFill/>
            <a:ln>
              <a:noFill/>
            </a:ln>
          </p:spPr>
        </p:pic>
        <p:pic>
          <p:nvPicPr>
            <p:cNvPr id="164" name="Google Shape;164;p21"/>
            <p:cNvPicPr preferRelativeResize="0"/>
            <p:nvPr/>
          </p:nvPicPr>
          <p:blipFill rotWithShape="1">
            <a:blip r:embed="rId9">
              <a:alphaModFix/>
            </a:blip>
            <a:srcRect b="44905" l="0" r="48253" t="31177"/>
            <a:stretch/>
          </p:blipFill>
          <p:spPr>
            <a:xfrm>
              <a:off x="12423000" y="3036824"/>
              <a:ext cx="8516925" cy="4853949"/>
            </a:xfrm>
            <a:prstGeom prst="rect">
              <a:avLst/>
            </a:prstGeom>
            <a:noFill/>
            <a:ln>
              <a:noFill/>
            </a:ln>
          </p:spPr>
        </p:pic>
      </p:grpSp>
      <p:pic>
        <p:nvPicPr>
          <p:cNvPr id="165" name="Google Shape;165;p21"/>
          <p:cNvPicPr preferRelativeResize="0"/>
          <p:nvPr/>
        </p:nvPicPr>
        <p:blipFill rotWithShape="1">
          <a:blip r:embed="rId10">
            <a:alphaModFix/>
          </a:blip>
          <a:srcRect b="47150" l="108" r="48144" t="29043"/>
          <a:stretch/>
        </p:blipFill>
        <p:spPr>
          <a:xfrm>
            <a:off x="12423000" y="8688150"/>
            <a:ext cx="8516925" cy="4853734"/>
          </a:xfrm>
          <a:prstGeom prst="rect">
            <a:avLst/>
          </a:prstGeom>
          <a:noFill/>
          <a:ln>
            <a:noFill/>
          </a:ln>
        </p:spPr>
      </p:pic>
      <p:sp>
        <p:nvSpPr>
          <p:cNvPr id="166" name="Google Shape;166;p21"/>
          <p:cNvSpPr/>
          <p:nvPr/>
        </p:nvSpPr>
        <p:spPr>
          <a:xfrm rot="-1092065">
            <a:off x="13412484" y="3878690"/>
            <a:ext cx="697288" cy="2908685"/>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1"/>
          <p:cNvSpPr/>
          <p:nvPr/>
        </p:nvSpPr>
        <p:spPr>
          <a:xfrm rot="-1092065">
            <a:off x="13379409" y="10060590"/>
            <a:ext cx="697288" cy="2908685"/>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1"/>
          <p:cNvSpPr/>
          <p:nvPr/>
        </p:nvSpPr>
        <p:spPr>
          <a:xfrm rot="-1092065">
            <a:off x="14844981" y="6212337"/>
            <a:ext cx="697288" cy="1044128"/>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1"/>
          <p:cNvSpPr/>
          <p:nvPr/>
        </p:nvSpPr>
        <p:spPr>
          <a:xfrm rot="-1092065">
            <a:off x="14844981" y="12415012"/>
            <a:ext cx="697288" cy="1044128"/>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1"/>
          <p:cNvSpPr/>
          <p:nvPr/>
        </p:nvSpPr>
        <p:spPr>
          <a:xfrm rot="4295306">
            <a:off x="17532411" y="7144064"/>
            <a:ext cx="697187" cy="471192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1"/>
          <p:cNvSpPr/>
          <p:nvPr/>
        </p:nvSpPr>
        <p:spPr>
          <a:xfrm rot="4295306">
            <a:off x="17532411" y="1111389"/>
            <a:ext cx="697187" cy="471192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1"/>
          <p:cNvSpPr/>
          <p:nvPr/>
        </p:nvSpPr>
        <p:spPr>
          <a:xfrm rot="-1092536">
            <a:off x="1302789" y="6261415"/>
            <a:ext cx="961972" cy="5521759"/>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1"/>
          <p:cNvSpPr/>
          <p:nvPr/>
        </p:nvSpPr>
        <p:spPr>
          <a:xfrm rot="-1092536">
            <a:off x="3604125" y="10200997"/>
            <a:ext cx="961972" cy="2304844"/>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1"/>
          <p:cNvSpPr/>
          <p:nvPr/>
        </p:nvSpPr>
        <p:spPr>
          <a:xfrm rot="-143008">
            <a:off x="6272576" y="5618300"/>
            <a:ext cx="1154199" cy="1486573"/>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5" name="Google Shape;175;p21"/>
          <p:cNvPicPr preferRelativeResize="0"/>
          <p:nvPr/>
        </p:nvPicPr>
        <p:blipFill rotWithShape="1">
          <a:blip r:embed="rId4">
            <a:alphaModFix/>
          </a:blip>
          <a:srcRect b="47419" l="12561" r="79505" t="44931"/>
          <a:stretch/>
        </p:blipFill>
        <p:spPr>
          <a:xfrm>
            <a:off x="2977825" y="10024525"/>
            <a:ext cx="2176027" cy="2573901"/>
          </a:xfrm>
          <a:prstGeom prst="rect">
            <a:avLst/>
          </a:prstGeom>
          <a:noFill/>
          <a:ln>
            <a:noFill/>
          </a:ln>
        </p:spPr>
      </p:pic>
      <p:pic>
        <p:nvPicPr>
          <p:cNvPr id="176" name="Google Shape;176;p21"/>
          <p:cNvPicPr preferRelativeResize="0"/>
          <p:nvPr/>
        </p:nvPicPr>
        <p:blipFill rotWithShape="1">
          <a:blip r:embed="rId4">
            <a:alphaModFix/>
          </a:blip>
          <a:srcRect b="47419" l="12561" r="79505" t="44931"/>
          <a:stretch/>
        </p:blipFill>
        <p:spPr>
          <a:xfrm rot="5169509">
            <a:off x="6109250" y="5779346"/>
            <a:ext cx="1713203" cy="11643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1000"/>
                                        <p:tgtEl>
                                          <p:spTgt spid="155"/>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175"/>
                                        </p:tgtEl>
                                        <p:attrNameLst>
                                          <p:attrName>style.visibility</p:attrName>
                                        </p:attrNameLst>
                                      </p:cBhvr>
                                      <p:to>
                                        <p:strVal val="visible"/>
                                      </p:to>
                                    </p:set>
                                    <p:anim calcmode="lin" valueType="num">
                                      <p:cBhvr additive="base">
                                        <p:cTn dur="1000"/>
                                        <p:tgtEl>
                                          <p:spTgt spid="175"/>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176"/>
                                        </p:tgtEl>
                                        <p:attrNameLst>
                                          <p:attrName>style.visibility</p:attrName>
                                        </p:attrNameLst>
                                      </p:cBhvr>
                                      <p:to>
                                        <p:strVal val="visible"/>
                                      </p:to>
                                    </p:set>
                                    <p:anim calcmode="lin" valueType="num">
                                      <p:cBhvr additive="base">
                                        <p:cTn dur="1000"/>
                                        <p:tgtEl>
                                          <p:spTgt spid="17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2"/>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Flat Completeness</a:t>
            </a:r>
            <a:endParaRPr sz="7700">
              <a:solidFill>
                <a:srgbClr val="FFFFFF"/>
              </a:solidFill>
              <a:highlight>
                <a:srgbClr val="000000"/>
              </a:highlight>
              <a:latin typeface="Merriweather Black"/>
              <a:ea typeface="Merriweather Black"/>
              <a:cs typeface="Merriweather Black"/>
              <a:sym typeface="Merriweather Black"/>
            </a:endParaRPr>
          </a:p>
        </p:txBody>
      </p:sp>
      <p:pic>
        <p:nvPicPr>
          <p:cNvPr id="182" name="Google Shape;182;p22"/>
          <p:cNvPicPr preferRelativeResize="0"/>
          <p:nvPr/>
        </p:nvPicPr>
        <p:blipFill rotWithShape="1">
          <a:blip r:embed="rId3">
            <a:alphaModFix/>
          </a:blip>
          <a:srcRect b="46329" l="0" r="48384" t="23792"/>
          <a:stretch/>
        </p:blipFill>
        <p:spPr>
          <a:xfrm>
            <a:off x="126962" y="3576269"/>
            <a:ext cx="12618783" cy="9509914"/>
          </a:xfrm>
          <a:prstGeom prst="rect">
            <a:avLst/>
          </a:prstGeom>
          <a:noFill/>
          <a:ln>
            <a:noFill/>
          </a:ln>
        </p:spPr>
      </p:pic>
      <p:pic>
        <p:nvPicPr>
          <p:cNvPr id="183" name="Google Shape;183;p22"/>
          <p:cNvPicPr preferRelativeResize="0"/>
          <p:nvPr/>
        </p:nvPicPr>
        <p:blipFill rotWithShape="1">
          <a:blip r:embed="rId4">
            <a:alphaModFix/>
          </a:blip>
          <a:srcRect b="46327" l="0" r="48384" t="23763"/>
          <a:stretch/>
        </p:blipFill>
        <p:spPr>
          <a:xfrm>
            <a:off x="126962" y="3576269"/>
            <a:ext cx="12618783" cy="9509914"/>
          </a:xfrm>
          <a:prstGeom prst="rect">
            <a:avLst/>
          </a:prstGeom>
          <a:noFill/>
          <a:ln>
            <a:noFill/>
          </a:ln>
        </p:spPr>
      </p:pic>
      <p:pic>
        <p:nvPicPr>
          <p:cNvPr id="184" name="Google Shape;184;p22"/>
          <p:cNvPicPr preferRelativeResize="0"/>
          <p:nvPr/>
        </p:nvPicPr>
        <p:blipFill rotWithShape="1">
          <a:blip r:embed="rId5">
            <a:alphaModFix/>
          </a:blip>
          <a:srcRect b="46331" l="0" r="48384" t="23821"/>
          <a:stretch/>
        </p:blipFill>
        <p:spPr>
          <a:xfrm>
            <a:off x="126962" y="3576269"/>
            <a:ext cx="12618783" cy="9509914"/>
          </a:xfrm>
          <a:prstGeom prst="rect">
            <a:avLst/>
          </a:prstGeom>
          <a:noFill/>
          <a:ln>
            <a:noFill/>
          </a:ln>
        </p:spPr>
      </p:pic>
      <p:pic>
        <p:nvPicPr>
          <p:cNvPr id="185" name="Google Shape;185;p22"/>
          <p:cNvPicPr preferRelativeResize="0"/>
          <p:nvPr/>
        </p:nvPicPr>
        <p:blipFill rotWithShape="1">
          <a:blip r:embed="rId6">
            <a:alphaModFix/>
          </a:blip>
          <a:srcRect b="46334" l="0" r="48384" t="23818"/>
          <a:stretch/>
        </p:blipFill>
        <p:spPr>
          <a:xfrm>
            <a:off x="126962" y="3576269"/>
            <a:ext cx="12618783" cy="9509914"/>
          </a:xfrm>
          <a:prstGeom prst="rect">
            <a:avLst/>
          </a:prstGeom>
          <a:noFill/>
          <a:ln>
            <a:noFill/>
          </a:ln>
        </p:spPr>
      </p:pic>
      <p:pic>
        <p:nvPicPr>
          <p:cNvPr id="186" name="Google Shape;186;p22"/>
          <p:cNvPicPr preferRelativeResize="0"/>
          <p:nvPr/>
        </p:nvPicPr>
        <p:blipFill rotWithShape="1">
          <a:blip r:embed="rId7">
            <a:alphaModFix/>
          </a:blip>
          <a:srcRect b="46336" l="0" r="48384" t="23845"/>
          <a:stretch/>
        </p:blipFill>
        <p:spPr>
          <a:xfrm>
            <a:off x="126962" y="3576269"/>
            <a:ext cx="12618783" cy="9509914"/>
          </a:xfrm>
          <a:prstGeom prst="rect">
            <a:avLst/>
          </a:prstGeom>
          <a:noFill/>
          <a:ln>
            <a:noFill/>
          </a:ln>
        </p:spPr>
      </p:pic>
      <p:pic>
        <p:nvPicPr>
          <p:cNvPr id="187" name="Google Shape;187;p22"/>
          <p:cNvPicPr preferRelativeResize="0"/>
          <p:nvPr/>
        </p:nvPicPr>
        <p:blipFill rotWithShape="1">
          <a:blip r:embed="rId3">
            <a:alphaModFix/>
          </a:blip>
          <a:srcRect b="46329" l="0" r="48384" t="23792"/>
          <a:stretch/>
        </p:blipFill>
        <p:spPr>
          <a:xfrm>
            <a:off x="12939700" y="4784121"/>
            <a:ext cx="5486401" cy="4028170"/>
          </a:xfrm>
          <a:prstGeom prst="rect">
            <a:avLst/>
          </a:prstGeom>
          <a:noFill/>
          <a:ln cap="flat" cmpd="sng" w="9525">
            <a:solidFill>
              <a:schemeClr val="dk1"/>
            </a:solidFill>
            <a:prstDash val="solid"/>
            <a:round/>
            <a:headEnd len="sm" w="sm" type="none"/>
            <a:tailEnd len="sm" w="sm" type="none"/>
          </a:ln>
        </p:spPr>
      </p:pic>
      <p:pic>
        <p:nvPicPr>
          <p:cNvPr id="188" name="Google Shape;188;p22"/>
          <p:cNvPicPr preferRelativeResize="0"/>
          <p:nvPr/>
        </p:nvPicPr>
        <p:blipFill rotWithShape="1">
          <a:blip r:embed="rId4">
            <a:alphaModFix/>
          </a:blip>
          <a:srcRect b="46327" l="0" r="48384" t="23763"/>
          <a:stretch/>
        </p:blipFill>
        <p:spPr>
          <a:xfrm>
            <a:off x="18695950" y="509813"/>
            <a:ext cx="5486401" cy="4028170"/>
          </a:xfrm>
          <a:prstGeom prst="rect">
            <a:avLst/>
          </a:prstGeom>
          <a:noFill/>
          <a:ln cap="flat" cmpd="sng" w="9525">
            <a:solidFill>
              <a:schemeClr val="dk1"/>
            </a:solidFill>
            <a:prstDash val="solid"/>
            <a:round/>
            <a:headEnd len="sm" w="sm" type="none"/>
            <a:tailEnd len="sm" w="sm" type="none"/>
          </a:ln>
        </p:spPr>
      </p:pic>
      <p:pic>
        <p:nvPicPr>
          <p:cNvPr id="189" name="Google Shape;189;p22"/>
          <p:cNvPicPr preferRelativeResize="0"/>
          <p:nvPr/>
        </p:nvPicPr>
        <p:blipFill rotWithShape="1">
          <a:blip r:embed="rId5">
            <a:alphaModFix/>
          </a:blip>
          <a:srcRect b="46331" l="0" r="48384" t="23821"/>
          <a:stretch/>
        </p:blipFill>
        <p:spPr>
          <a:xfrm>
            <a:off x="12939700" y="9058013"/>
            <a:ext cx="5486401" cy="4028170"/>
          </a:xfrm>
          <a:prstGeom prst="rect">
            <a:avLst/>
          </a:prstGeom>
          <a:noFill/>
          <a:ln cap="flat" cmpd="sng" w="9525">
            <a:solidFill>
              <a:schemeClr val="dk1"/>
            </a:solidFill>
            <a:prstDash val="solid"/>
            <a:round/>
            <a:headEnd len="sm" w="sm" type="none"/>
            <a:tailEnd len="sm" w="sm" type="none"/>
          </a:ln>
        </p:spPr>
      </p:pic>
      <p:pic>
        <p:nvPicPr>
          <p:cNvPr id="190" name="Google Shape;190;p22"/>
          <p:cNvPicPr preferRelativeResize="0"/>
          <p:nvPr/>
        </p:nvPicPr>
        <p:blipFill rotWithShape="1">
          <a:blip r:embed="rId6">
            <a:alphaModFix/>
          </a:blip>
          <a:srcRect b="46334" l="0" r="48384" t="23818"/>
          <a:stretch/>
        </p:blipFill>
        <p:spPr>
          <a:xfrm>
            <a:off x="18695950" y="4784121"/>
            <a:ext cx="5486401" cy="4028170"/>
          </a:xfrm>
          <a:prstGeom prst="rect">
            <a:avLst/>
          </a:prstGeom>
          <a:noFill/>
          <a:ln cap="flat" cmpd="sng" w="9525">
            <a:solidFill>
              <a:schemeClr val="dk1"/>
            </a:solidFill>
            <a:prstDash val="solid"/>
            <a:round/>
            <a:headEnd len="sm" w="sm" type="none"/>
            <a:tailEnd len="sm" w="sm" type="none"/>
          </a:ln>
        </p:spPr>
      </p:pic>
      <p:pic>
        <p:nvPicPr>
          <p:cNvPr id="191" name="Google Shape;191;p22"/>
          <p:cNvPicPr preferRelativeResize="0"/>
          <p:nvPr/>
        </p:nvPicPr>
        <p:blipFill rotWithShape="1">
          <a:blip r:embed="rId7">
            <a:alphaModFix/>
          </a:blip>
          <a:srcRect b="46336" l="0" r="48384" t="23845"/>
          <a:stretch/>
        </p:blipFill>
        <p:spPr>
          <a:xfrm>
            <a:off x="12939700" y="509813"/>
            <a:ext cx="5486401" cy="4028585"/>
          </a:xfrm>
          <a:prstGeom prst="rect">
            <a:avLst/>
          </a:prstGeom>
          <a:noFill/>
          <a:ln cap="flat" cmpd="sng" w="9525">
            <a:solidFill>
              <a:schemeClr val="dk1"/>
            </a:solidFill>
            <a:prstDash val="solid"/>
            <a:round/>
            <a:headEnd len="sm" w="sm" type="none"/>
            <a:tailEnd len="sm" w="sm" type="none"/>
          </a:ln>
        </p:spPr>
      </p:pic>
      <p:sp>
        <p:nvSpPr>
          <p:cNvPr id="192" name="Google Shape;192;p22"/>
          <p:cNvSpPr txBox="1"/>
          <p:nvPr/>
        </p:nvSpPr>
        <p:spPr>
          <a:xfrm>
            <a:off x="19546602" y="10364088"/>
            <a:ext cx="37851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000">
                <a:solidFill>
                  <a:schemeClr val="dk1"/>
                </a:solidFill>
                <a:highlight>
                  <a:srgbClr val="FFFFFF"/>
                </a:highlight>
                <a:latin typeface="Glegoo"/>
                <a:ea typeface="Glegoo"/>
                <a:cs typeface="Glegoo"/>
                <a:sym typeface="Glegoo"/>
              </a:rPr>
              <a:t>Complete Segmentation</a:t>
            </a:r>
            <a:endParaRPr b="1" sz="4000">
              <a:latin typeface="Glegoo"/>
              <a:ea typeface="Glegoo"/>
              <a:cs typeface="Glegoo"/>
              <a:sym typeface="Glego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200"/>
                                        <p:tgtEl>
                                          <p:spTgt spid="184"/>
                                        </p:tgtEl>
                                      </p:cBhvr>
                                    </p:animEffect>
                                  </p:childTnLst>
                                </p:cTn>
                              </p:par>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childTnLst>
                          </p:cTn>
                        </p:par>
                        <p:par>
                          <p:cTn fill="hold">
                            <p:stCondLst>
                              <p:cond delay="3200"/>
                            </p:stCondLst>
                            <p:childTnLst>
                              <p:par>
                                <p:cTn fill="hold" nodeType="after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par>
                                <p:cTn fill="hold" nodeType="with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par>
                          <p:cTn fill="hold">
                            <p:stCondLst>
                              <p:cond delay="4200"/>
                            </p:stCondLst>
                            <p:childTnLst>
                              <p:par>
                                <p:cTn fill="hold" nodeType="after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par>
                          <p:cTn fill="hold">
                            <p:stCondLst>
                              <p:cond delay="5200"/>
                            </p:stCondLst>
                            <p:childTnLst>
                              <p:par>
                                <p:cTn fill="hold" nodeType="after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3"/>
          <p:cNvSpPr txBox="1"/>
          <p:nvPr>
            <p:ph idx="4294967295" type="ctrTitle"/>
          </p:nvPr>
        </p:nvSpPr>
        <p:spPr>
          <a:xfrm>
            <a:off x="1206450" y="876548"/>
            <a:ext cx="21971100" cy="1515300"/>
          </a:xfrm>
          <a:prstGeom prst="rect">
            <a:avLst/>
          </a:prstGeom>
          <a:noFill/>
          <a:ln>
            <a:noFill/>
          </a:ln>
        </p:spPr>
        <p:txBody>
          <a:bodyPr anchorCtr="0" anchor="t" bIns="50800" lIns="50800" spcFirstLastPara="1" rIns="50800" wrap="square" tIns="50800">
            <a:normAutofit/>
          </a:bodyPr>
          <a:lstStyle/>
          <a:p>
            <a:pPr indent="0" lvl="0" marL="0" marR="0" rtl="0" algn="l">
              <a:lnSpc>
                <a:spcPct val="100000"/>
              </a:lnSpc>
              <a:spcBef>
                <a:spcPts val="0"/>
              </a:spcBef>
              <a:spcAft>
                <a:spcPts val="0"/>
              </a:spcAft>
              <a:buNone/>
            </a:pPr>
            <a:r>
              <a:rPr lang="en-US" sz="7700">
                <a:solidFill>
                  <a:srgbClr val="FFFFFF"/>
                </a:solidFill>
                <a:highlight>
                  <a:srgbClr val="000000"/>
                </a:highlight>
                <a:latin typeface="Merriweather Black"/>
                <a:ea typeface="Merriweather Black"/>
                <a:cs typeface="Merriweather Black"/>
                <a:sym typeface="Merriweather Black"/>
              </a:rPr>
              <a:t>Flat Completeness</a:t>
            </a:r>
            <a:endParaRPr sz="7700">
              <a:solidFill>
                <a:srgbClr val="FFFFFF"/>
              </a:solidFill>
              <a:highlight>
                <a:srgbClr val="000000"/>
              </a:highlight>
              <a:latin typeface="Merriweather Black"/>
              <a:ea typeface="Merriweather Black"/>
              <a:cs typeface="Merriweather Black"/>
              <a:sym typeface="Merriweather Black"/>
            </a:endParaRPr>
          </a:p>
        </p:txBody>
      </p:sp>
      <p:pic>
        <p:nvPicPr>
          <p:cNvPr id="198" name="Google Shape;198;p23"/>
          <p:cNvPicPr preferRelativeResize="0"/>
          <p:nvPr/>
        </p:nvPicPr>
        <p:blipFill rotWithShape="1">
          <a:blip r:embed="rId3">
            <a:alphaModFix/>
          </a:blip>
          <a:srcRect b="0" l="0" r="16749" t="0"/>
          <a:stretch/>
        </p:blipFill>
        <p:spPr>
          <a:xfrm>
            <a:off x="608075" y="3560000"/>
            <a:ext cx="10596825" cy="9550901"/>
          </a:xfrm>
          <a:prstGeom prst="rect">
            <a:avLst/>
          </a:prstGeom>
          <a:noFill/>
          <a:ln>
            <a:noFill/>
          </a:ln>
        </p:spPr>
      </p:pic>
      <p:sp>
        <p:nvSpPr>
          <p:cNvPr id="199" name="Google Shape;199;p23"/>
          <p:cNvSpPr txBox="1"/>
          <p:nvPr/>
        </p:nvSpPr>
        <p:spPr>
          <a:xfrm>
            <a:off x="22404475" y="9559613"/>
            <a:ext cx="19866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0">
                <a:solidFill>
                  <a:schemeClr val="dk1"/>
                </a:solidFill>
                <a:latin typeface="Times New Roman"/>
                <a:ea typeface="Times New Roman"/>
                <a:cs typeface="Times New Roman"/>
                <a:sym typeface="Times New Roman"/>
              </a:rPr>
              <a:t>✅</a:t>
            </a:r>
            <a:endParaRPr sz="10000"/>
          </a:p>
        </p:txBody>
      </p:sp>
      <p:pic>
        <p:nvPicPr>
          <p:cNvPr id="200" name="Google Shape;200;p23"/>
          <p:cNvPicPr preferRelativeResize="0"/>
          <p:nvPr/>
        </p:nvPicPr>
        <p:blipFill rotWithShape="1">
          <a:blip r:embed="rId3">
            <a:alphaModFix/>
          </a:blip>
          <a:srcRect b="46833" l="23820" r="58507" t="32121"/>
          <a:stretch/>
        </p:blipFill>
        <p:spPr>
          <a:xfrm>
            <a:off x="11397175" y="3534850"/>
            <a:ext cx="4786901" cy="4272050"/>
          </a:xfrm>
          <a:prstGeom prst="rect">
            <a:avLst/>
          </a:prstGeom>
          <a:noFill/>
          <a:ln cap="flat" cmpd="sng" w="76200">
            <a:solidFill>
              <a:srgbClr val="FFFF00"/>
            </a:solidFill>
            <a:prstDash val="solid"/>
            <a:round/>
            <a:headEnd len="sm" w="sm" type="none"/>
            <a:tailEnd len="sm" w="sm" type="none"/>
          </a:ln>
        </p:spPr>
      </p:pic>
      <p:pic>
        <p:nvPicPr>
          <p:cNvPr id="201" name="Google Shape;201;p23"/>
          <p:cNvPicPr preferRelativeResize="0"/>
          <p:nvPr/>
        </p:nvPicPr>
        <p:blipFill rotWithShape="1">
          <a:blip r:embed="rId4">
            <a:alphaModFix/>
          </a:blip>
          <a:srcRect b="30444" l="21495" r="32633" t="25060"/>
          <a:stretch/>
        </p:blipFill>
        <p:spPr>
          <a:xfrm>
            <a:off x="16374825" y="3539575"/>
            <a:ext cx="5837375" cy="4272050"/>
          </a:xfrm>
          <a:prstGeom prst="rect">
            <a:avLst/>
          </a:prstGeom>
          <a:noFill/>
          <a:ln cap="flat" cmpd="sng" w="76200">
            <a:solidFill>
              <a:srgbClr val="FF0000"/>
            </a:solidFill>
            <a:prstDash val="solid"/>
            <a:round/>
            <a:headEnd len="sm" w="sm" type="none"/>
            <a:tailEnd len="sm" w="sm" type="none"/>
          </a:ln>
        </p:spPr>
      </p:pic>
      <p:sp>
        <p:nvSpPr>
          <p:cNvPr id="202" name="Google Shape;202;p23"/>
          <p:cNvSpPr txBox="1"/>
          <p:nvPr/>
        </p:nvSpPr>
        <p:spPr>
          <a:xfrm>
            <a:off x="22402950" y="4699563"/>
            <a:ext cx="18591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0">
                <a:solidFill>
                  <a:srgbClr val="202122"/>
                </a:solidFill>
                <a:highlight>
                  <a:srgbClr val="FFFFFF"/>
                </a:highlight>
              </a:rPr>
              <a:t>❌</a:t>
            </a:r>
            <a:endParaRPr sz="10000"/>
          </a:p>
        </p:txBody>
      </p:sp>
      <p:pic>
        <p:nvPicPr>
          <p:cNvPr id="203" name="Google Shape;203;p23"/>
          <p:cNvPicPr preferRelativeResize="0"/>
          <p:nvPr/>
        </p:nvPicPr>
        <p:blipFill rotWithShape="1">
          <a:blip r:embed="rId5">
            <a:alphaModFix/>
          </a:blip>
          <a:srcRect b="19269" l="34489" r="34489" t="55689"/>
          <a:stretch/>
        </p:blipFill>
        <p:spPr>
          <a:xfrm>
            <a:off x="11397200" y="8773800"/>
            <a:ext cx="4786851" cy="4272050"/>
          </a:xfrm>
          <a:prstGeom prst="rect">
            <a:avLst/>
          </a:prstGeom>
          <a:noFill/>
          <a:ln cap="flat" cmpd="sng" w="76200">
            <a:solidFill>
              <a:srgbClr val="FFFF00"/>
            </a:solidFill>
            <a:prstDash val="solid"/>
            <a:round/>
            <a:headEnd len="sm" w="sm" type="none"/>
            <a:tailEnd len="sm" w="sm" type="none"/>
          </a:ln>
        </p:spPr>
      </p:pic>
      <p:pic>
        <p:nvPicPr>
          <p:cNvPr id="204" name="Google Shape;204;p23"/>
          <p:cNvPicPr preferRelativeResize="0"/>
          <p:nvPr/>
        </p:nvPicPr>
        <p:blipFill rotWithShape="1">
          <a:blip r:embed="rId6">
            <a:alphaModFix/>
          </a:blip>
          <a:srcRect b="3801" l="9022" r="21032" t="20925"/>
          <a:stretch/>
        </p:blipFill>
        <p:spPr>
          <a:xfrm>
            <a:off x="16376350" y="8731100"/>
            <a:ext cx="6028125" cy="4272050"/>
          </a:xfrm>
          <a:prstGeom prst="rect">
            <a:avLst/>
          </a:prstGeom>
          <a:noFill/>
          <a:ln cap="flat" cmpd="sng" w="76200">
            <a:solidFill>
              <a:srgbClr val="FF0000"/>
            </a:solidFill>
            <a:prstDash val="solid"/>
            <a:round/>
            <a:headEnd len="sm" w="sm" type="none"/>
            <a:tailEnd len="sm" w="sm" type="none"/>
          </a:ln>
        </p:spPr>
      </p:pic>
      <p:sp>
        <p:nvSpPr>
          <p:cNvPr id="205" name="Google Shape;205;p23"/>
          <p:cNvSpPr/>
          <p:nvPr/>
        </p:nvSpPr>
        <p:spPr>
          <a:xfrm>
            <a:off x="3795600" y="6423375"/>
            <a:ext cx="1986600" cy="26343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3"/>
          <p:cNvSpPr/>
          <p:nvPr/>
        </p:nvSpPr>
        <p:spPr>
          <a:xfrm>
            <a:off x="5132725" y="5776450"/>
            <a:ext cx="4594200" cy="45753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par>
                                <p:cTn fill="hold" nodeType="with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par>
                                <p:cTn fill="hold" nodeType="with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